
<file path=[Content_Types].xml><?xml version="1.0" encoding="utf-8"?>
<Types xmlns="http://schemas.openxmlformats.org/package/2006/content-types"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commentAuthors.xml" ContentType="application/vnd.openxmlformats-officedocument.presentationml.commentAuthor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colors8.xml" ContentType="application/vnd.openxmlformats-officedocument.drawingml.diagramColor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colors6.xml" ContentType="application/vnd.openxmlformats-officedocument.drawingml.diagramColors+xml"/>
  <Override PartName="/ppt/diagrams/drawing7.xml" ContentType="application/vnd.ms-office.drawingml.diagramDrawing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colors4.xml" ContentType="application/vnd.openxmlformats-officedocument.drawingml.diagramColors+xml"/>
  <Override PartName="/ppt/diagrams/drawing5.xml" ContentType="application/vnd.ms-office.drawingml.diagramDrawing+xml"/>
  <Override PartName="/ppt/diagrams/quickStyle7.xml" ContentType="application/vnd.openxmlformats-officedocument.drawingml.diagramStyl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  <Default Extension="tiff" ContentType="image/tiff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drawing8.xml" ContentType="application/vnd.ms-office.drawingml.diagramDrawing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drawing6.xml" ContentType="application/vnd.ms-office.drawingml.diagramDrawing+xml"/>
  <Override PartName="/ppt/diagrams/quickStyle8.xml" ContentType="application/vnd.openxmlformats-officedocument.drawingml.diagramStyl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799" r:id="rId2"/>
  </p:sldMasterIdLst>
  <p:notesMasterIdLst>
    <p:notesMasterId r:id="rId27"/>
  </p:notesMasterIdLst>
  <p:handoutMasterIdLst>
    <p:handoutMasterId r:id="rId28"/>
  </p:handoutMasterIdLst>
  <p:sldIdLst>
    <p:sldId id="356" r:id="rId3"/>
    <p:sldId id="357" r:id="rId4"/>
    <p:sldId id="358" r:id="rId5"/>
    <p:sldId id="393" r:id="rId6"/>
    <p:sldId id="394" r:id="rId7"/>
    <p:sldId id="395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403" r:id="rId16"/>
    <p:sldId id="404" r:id="rId17"/>
    <p:sldId id="405" r:id="rId18"/>
    <p:sldId id="406" r:id="rId19"/>
    <p:sldId id="407" r:id="rId20"/>
    <p:sldId id="408" r:id="rId21"/>
    <p:sldId id="409" r:id="rId22"/>
    <p:sldId id="410" r:id="rId23"/>
    <p:sldId id="411" r:id="rId24"/>
    <p:sldId id="412" r:id="rId25"/>
    <p:sldId id="392" r:id="rId26"/>
  </p:sldIdLst>
  <p:sldSz cx="9144000" cy="6858000" type="screen4x3"/>
  <p:notesSz cx="6858000" cy="9144000"/>
  <p:custDataLst>
    <p:tags r:id="rId29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tech" initials="A" lastIdx="45" clrIdx="0"/>
  <p:cmAuthor id="1" name="n.bami" initials="n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36A2"/>
    <a:srgbClr val="F61828"/>
    <a:srgbClr val="FFFF99"/>
    <a:srgbClr val="007E39"/>
    <a:srgbClr val="4411D5"/>
    <a:srgbClr val="C0007B"/>
    <a:srgbClr val="AC1418"/>
    <a:srgbClr val="FFCC00"/>
    <a:srgbClr val="004E4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07" autoAdjust="0"/>
    <p:restoredTop sz="96448" autoAdjust="0"/>
  </p:normalViewPr>
  <p:slideViewPr>
    <p:cSldViewPr>
      <p:cViewPr>
        <p:scale>
          <a:sx n="70" d="100"/>
          <a:sy n="70" d="100"/>
        </p:scale>
        <p:origin x="-402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SQL Server Database Engine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SQL Server Analysis Services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Is a core service that is used for storing, processing, and securing data. 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Contain tools that help to create and manage Online Analytical Processing (OLAP).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61B3E990-CBA5-4D3E-B3DE-AC56B746397D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Is also used for replication, full-text search, and the Data Quality Services (DQS). 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A6F98E97-EA0D-420E-85A3-263072E360A0}" type="parTrans" cxnId="{504DE852-F19F-4004-A737-B2695FBD01F8}">
      <dgm:prSet/>
      <dgm:spPr/>
      <dgm:t>
        <a:bodyPr/>
        <a:lstStyle/>
        <a:p>
          <a:endParaRPr lang="en-US"/>
        </a:p>
      </dgm:t>
    </dgm:pt>
    <dgm:pt modelId="{B22AB02D-FF9D-45B7-A846-A7327E26107D}" type="sibTrans" cxnId="{504DE852-F19F-4004-A737-B2695FBD01F8}">
      <dgm:prSet/>
      <dgm:spPr/>
      <dgm:t>
        <a:bodyPr/>
        <a:lstStyle/>
        <a:p>
          <a:endParaRPr lang="en-US"/>
        </a:p>
      </dgm:t>
    </dgm:pt>
    <dgm:pt modelId="{939231A3-E08E-4711-8B3C-2C17BB803902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Contains tools for managing relational and </a:t>
          </a:r>
          <a:r>
            <a:rPr lang="en-US" sz="1800" dirty="0" err="1" smtClean="0">
              <a:latin typeface="Calibri" pitchFamily="34" charset="0"/>
              <a:cs typeface="Calibri" pitchFamily="34" charset="0"/>
            </a:rPr>
            <a:t>eXtensible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Markup Language (XML) data.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89F99C4F-14A2-4260-95B6-D5DDD03A5E9E}" type="parTrans" cxnId="{7F21C5FC-4B7A-4832-9DF6-AC3D42DFC0BC}">
      <dgm:prSet/>
      <dgm:spPr/>
      <dgm:t>
        <a:bodyPr/>
        <a:lstStyle/>
        <a:p>
          <a:endParaRPr lang="en-US"/>
        </a:p>
      </dgm:t>
    </dgm:pt>
    <dgm:pt modelId="{647F3057-D183-4203-B9BB-E59883D7BC58}" type="sibTrans" cxnId="{7F21C5FC-4B7A-4832-9DF6-AC3D42DFC0BC}">
      <dgm:prSet/>
      <dgm:spPr/>
      <dgm:t>
        <a:bodyPr/>
        <a:lstStyle/>
        <a:p>
          <a:endParaRPr lang="en-US"/>
        </a:p>
      </dgm:t>
    </dgm:pt>
    <dgm:pt modelId="{2546F84A-3A83-4CCE-B603-2DF9584BC620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Is used for personal, team, and corporate business intelligence purposes. </a:t>
          </a:r>
        </a:p>
      </dgm:t>
    </dgm:pt>
    <dgm:pt modelId="{677EE0A0-17F4-43BF-9387-C4AD08BB635F}" type="parTrans" cxnId="{B82989CB-F366-4065-8496-F2DE89495A73}">
      <dgm:prSet/>
      <dgm:spPr/>
      <dgm:t>
        <a:bodyPr/>
        <a:lstStyle/>
        <a:p>
          <a:endParaRPr lang="en-US"/>
        </a:p>
      </dgm:t>
    </dgm:pt>
    <dgm:pt modelId="{8498378F-A4E6-4B94-9207-4752209B4625}" type="sibTrans" cxnId="{B82989CB-F366-4065-8496-F2DE89495A73}">
      <dgm:prSet/>
      <dgm:spPr/>
      <dgm:t>
        <a:bodyPr/>
        <a:lstStyle/>
        <a:p>
          <a:endParaRPr lang="en-US"/>
        </a:p>
      </dgm:t>
    </dgm:pt>
    <dgm:pt modelId="{52909E51-45DF-4E87-8424-8FDC76868477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Are also used in data mining applications. </a:t>
          </a:r>
        </a:p>
      </dgm:t>
    </dgm:pt>
    <dgm:pt modelId="{49BC8483-A0D4-4383-B98E-C7B355F020E7}" type="parTrans" cxnId="{1EB99243-C91A-47C1-9473-4F3928A69797}">
      <dgm:prSet/>
      <dgm:spPr/>
      <dgm:t>
        <a:bodyPr/>
        <a:lstStyle/>
        <a:p>
          <a:endParaRPr lang="en-US"/>
        </a:p>
      </dgm:t>
    </dgm:pt>
    <dgm:pt modelId="{2EBAA55E-548F-475E-96D0-C9C700EFFC4A}" type="sibTrans" cxnId="{1EB99243-C91A-47C1-9473-4F3928A69797}">
      <dgm:prSet/>
      <dgm:spPr/>
      <dgm:t>
        <a:bodyPr/>
        <a:lstStyle/>
        <a:p>
          <a:endParaRPr lang="en-US"/>
        </a:p>
      </dgm:t>
    </dgm:pt>
    <dgm:pt modelId="{199BD491-AEC6-4318-B91E-9A5276EFC8E0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Helps to collaborate with </a:t>
          </a:r>
          <a:r>
            <a:rPr lang="en-US" sz="1800" dirty="0" err="1" smtClean="0">
              <a:latin typeface="Calibri" pitchFamily="34" charset="0"/>
              <a:cs typeface="Calibri" pitchFamily="34" charset="0"/>
            </a:rPr>
            <a:t>PowerPivot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, Excel, and even SharePoint Server Environment.</a:t>
          </a:r>
        </a:p>
      </dgm:t>
    </dgm:pt>
    <dgm:pt modelId="{9D436B50-3EA4-436A-800A-D1FBF3DD5E73}" type="parTrans" cxnId="{93A54A22-BD4A-4EDD-9DCE-FA2EBB1760D2}">
      <dgm:prSet/>
      <dgm:spPr/>
      <dgm:t>
        <a:bodyPr/>
        <a:lstStyle/>
        <a:p>
          <a:endParaRPr lang="en-US"/>
        </a:p>
      </dgm:t>
    </dgm:pt>
    <dgm:pt modelId="{50946645-1374-4ADC-8B64-545E46C36777}" type="sibTrans" cxnId="{93A54A22-BD4A-4EDD-9DCE-FA2EBB1760D2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</dgm:pt>
    <dgm:pt modelId="{C3941E73-59DF-4947-A40C-DDF97525D13A}" type="pres">
      <dgm:prSet presAssocID="{275088F3-FD73-4104-BBCD-C6FE214E0400}" presName="parentLin" presStyleCnt="0"/>
      <dgm:spPr/>
    </dgm:pt>
    <dgm:pt modelId="{47486FD6-484A-4D85-9CB6-90D65D97FB36}" type="pres">
      <dgm:prSet presAssocID="{275088F3-FD73-4104-BBCD-C6FE214E0400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5395A427-A60F-4F4F-969D-04AC2D0CFDEB}" type="pres">
      <dgm:prSet presAssocID="{275088F3-FD73-4104-BBCD-C6FE214E0400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1C548-5960-4AC1-A6DC-AD70AFD0AD0B}" type="pres">
      <dgm:prSet presAssocID="{275088F3-FD73-4104-BBCD-C6FE214E0400}" presName="negativeSpace" presStyleCnt="0"/>
      <dgm:spPr/>
    </dgm:pt>
    <dgm:pt modelId="{8DC4B880-6737-41E9-958C-8E33EF46D5F8}" type="pres">
      <dgm:prSet presAssocID="{275088F3-FD73-4104-BBCD-C6FE214E0400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80484544-64B1-4601-83B8-C36B05837E1A}" type="presOf" srcId="{939231A3-E08E-4711-8B3C-2C17BB803902}" destId="{5F8B0E50-DECC-4A7E-A46E-113C91AAFE14}" srcOrd="0" destOrd="2" presId="urn:microsoft.com/office/officeart/2005/8/layout/list1"/>
    <dgm:cxn modelId="{B82989CB-F366-4065-8496-F2DE89495A73}" srcId="{275088F3-FD73-4104-BBCD-C6FE214E0400}" destId="{2546F84A-3A83-4CCE-B603-2DF9584BC620}" srcOrd="1" destOrd="0" parTransId="{677EE0A0-17F4-43BF-9387-C4AD08BB635F}" sibTransId="{8498378F-A4E6-4B94-9207-4752209B4625}"/>
    <dgm:cxn modelId="{454894BA-6D34-46C4-963D-26EF1BDAADA1}" type="presOf" srcId="{61B3E990-CBA5-4D3E-B3DE-AC56B746397D}" destId="{5F8B0E50-DECC-4A7E-A46E-113C91AAFE14}" srcOrd="0" destOrd="1" presId="urn:microsoft.com/office/officeart/2005/8/layout/list1"/>
    <dgm:cxn modelId="{1EB99243-C91A-47C1-9473-4F3928A69797}" srcId="{275088F3-FD73-4104-BBCD-C6FE214E0400}" destId="{52909E51-45DF-4E87-8424-8FDC76868477}" srcOrd="2" destOrd="0" parTransId="{49BC8483-A0D4-4383-B98E-C7B355F020E7}" sibTransId="{2EBAA55E-548F-475E-96D0-C9C700EFFC4A}"/>
    <dgm:cxn modelId="{441C2322-6D54-4AF2-B85C-B66FB9912C42}" type="presOf" srcId="{0B42E06C-A1B3-48D7-9A25-3AED9FB785D1}" destId="{D8815EEF-E9C4-475D-A970-0FBE57B256A3}" srcOrd="1" destOrd="0" presId="urn:microsoft.com/office/officeart/2005/8/layout/list1"/>
    <dgm:cxn modelId="{1349C8A4-602E-4DEC-AF17-E29CB9E91125}" type="presOf" srcId="{52909E51-45DF-4E87-8424-8FDC76868477}" destId="{8DC4B880-6737-41E9-958C-8E33EF46D5F8}" srcOrd="0" destOrd="2" presId="urn:microsoft.com/office/officeart/2005/8/layout/list1"/>
    <dgm:cxn modelId="{7F21C5FC-4B7A-4832-9DF6-AC3D42DFC0BC}" srcId="{0B42E06C-A1B3-48D7-9A25-3AED9FB785D1}" destId="{939231A3-E08E-4711-8B3C-2C17BB803902}" srcOrd="2" destOrd="0" parTransId="{89F99C4F-14A2-4260-95B6-D5DDD03A5E9E}" sibTransId="{647F3057-D183-4203-B9BB-E59883D7BC58}"/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DE2AFCEF-AA61-4079-8D59-B76E6536C19B}" type="presOf" srcId="{275088F3-FD73-4104-BBCD-C6FE214E0400}" destId="{47486FD6-484A-4D85-9CB6-90D65D97FB36}" srcOrd="0" destOrd="0" presId="urn:microsoft.com/office/officeart/2005/8/layout/list1"/>
    <dgm:cxn modelId="{F1ED3A08-B236-41E6-98B9-2E4AFC77EC00}" type="presOf" srcId="{2546F84A-3A83-4CCE-B603-2DF9584BC620}" destId="{8DC4B880-6737-41E9-958C-8E33EF46D5F8}" srcOrd="0" destOrd="1" presId="urn:microsoft.com/office/officeart/2005/8/layout/list1"/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1816A31F-AAB4-4716-A067-37E7CBB4AC53}" type="presOf" srcId="{199BD491-AEC6-4318-B91E-9A5276EFC8E0}" destId="{8DC4B880-6737-41E9-958C-8E33EF46D5F8}" srcOrd="0" destOrd="3" presId="urn:microsoft.com/office/officeart/2005/8/layout/list1"/>
    <dgm:cxn modelId="{504DE852-F19F-4004-A737-B2695FBD01F8}" srcId="{0B42E06C-A1B3-48D7-9A25-3AED9FB785D1}" destId="{61B3E990-CBA5-4D3E-B3DE-AC56B746397D}" srcOrd="1" destOrd="0" parTransId="{A6F98E97-EA0D-420E-85A3-263072E360A0}" sibTransId="{B22AB02D-FF9D-45B7-A846-A7327E26107D}"/>
    <dgm:cxn modelId="{8CA7708A-FF5E-4110-A5B1-534F60A8967B}" type="presOf" srcId="{15B56A10-C47D-4965-B218-63412241D4C1}" destId="{8DC4B880-6737-41E9-958C-8E33EF46D5F8}" srcOrd="0" destOrd="0" presId="urn:microsoft.com/office/officeart/2005/8/layout/list1"/>
    <dgm:cxn modelId="{FA2B18DD-8529-4176-A6DD-07942CC57C88}" type="presOf" srcId="{275088F3-FD73-4104-BBCD-C6FE214E0400}" destId="{5395A427-A60F-4F4F-969D-04AC2D0CFDEB}" srcOrd="1" destOrd="0" presId="urn:microsoft.com/office/officeart/2005/8/layout/list1"/>
    <dgm:cxn modelId="{93A54A22-BD4A-4EDD-9DCE-FA2EBB1760D2}" srcId="{275088F3-FD73-4104-BBCD-C6FE214E0400}" destId="{199BD491-AEC6-4318-B91E-9A5276EFC8E0}" srcOrd="3" destOrd="0" parTransId="{9D436B50-3EA4-436A-800A-D1FBF3DD5E73}" sibTransId="{50946645-1374-4ADC-8B64-545E46C36777}"/>
    <dgm:cxn modelId="{D80341AE-9EAE-4D39-9D2D-9095FC890BD5}" type="presOf" srcId="{0B42E06C-A1B3-48D7-9A25-3AED9FB785D1}" destId="{F0AFF909-226B-4EF5-8D95-F4C97BC1E02A}" srcOrd="0" destOrd="0" presId="urn:microsoft.com/office/officeart/2005/8/layout/list1"/>
    <dgm:cxn modelId="{B8FF89BA-CDF5-4614-AAA9-21EDE52A3D1A}" type="presOf" srcId="{954AB44B-3D61-4133-AC00-466AFF18E51C}" destId="{5F8B0E50-DECC-4A7E-A46E-113C91AAFE14}" srcOrd="0" destOrd="0" presId="urn:microsoft.com/office/officeart/2005/8/layout/list1"/>
    <dgm:cxn modelId="{C53E7F98-3B9E-4AC5-A3ED-646DA7B0932E}" type="presOf" srcId="{304B30CD-3BA8-4D2C-8929-DF5230D332B6}" destId="{0A807732-00C6-4E5E-911B-A6F76F441E4E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2E3D90DA-2000-4E1C-B4E4-35CCBA6FA470}" type="presParOf" srcId="{0A807732-00C6-4E5E-911B-A6F76F441E4E}" destId="{2F2ADDF7-5497-4730-91DE-E6E853F1FEEF}" srcOrd="0" destOrd="0" presId="urn:microsoft.com/office/officeart/2005/8/layout/list1"/>
    <dgm:cxn modelId="{19C4497B-5865-43BA-AEA3-38C18826A37D}" type="presParOf" srcId="{2F2ADDF7-5497-4730-91DE-E6E853F1FEEF}" destId="{F0AFF909-226B-4EF5-8D95-F4C97BC1E02A}" srcOrd="0" destOrd="0" presId="urn:microsoft.com/office/officeart/2005/8/layout/list1"/>
    <dgm:cxn modelId="{DAF37F51-89C4-4181-B2A8-D767ADEA4191}" type="presParOf" srcId="{2F2ADDF7-5497-4730-91DE-E6E853F1FEEF}" destId="{D8815EEF-E9C4-475D-A970-0FBE57B256A3}" srcOrd="1" destOrd="0" presId="urn:microsoft.com/office/officeart/2005/8/layout/list1"/>
    <dgm:cxn modelId="{B4D4D5ED-003B-4FC5-8AFA-A421A3BA5B62}" type="presParOf" srcId="{0A807732-00C6-4E5E-911B-A6F76F441E4E}" destId="{76FC94D9-3208-439C-A63E-D27D71A45C0D}" srcOrd="1" destOrd="0" presId="urn:microsoft.com/office/officeart/2005/8/layout/list1"/>
    <dgm:cxn modelId="{0C6CBC29-3505-4F41-9F02-28A46AEE59EE}" type="presParOf" srcId="{0A807732-00C6-4E5E-911B-A6F76F441E4E}" destId="{5F8B0E50-DECC-4A7E-A46E-113C91AAFE14}" srcOrd="2" destOrd="0" presId="urn:microsoft.com/office/officeart/2005/8/layout/list1"/>
    <dgm:cxn modelId="{68E24C19-AEE5-49B8-80CA-3D289DAB2831}" type="presParOf" srcId="{0A807732-00C6-4E5E-911B-A6F76F441E4E}" destId="{08587B01-25D5-451E-BC18-60B04AFD5367}" srcOrd="3" destOrd="0" presId="urn:microsoft.com/office/officeart/2005/8/layout/list1"/>
    <dgm:cxn modelId="{F34BCA5C-776E-4E54-BF59-593B042D5E39}" type="presParOf" srcId="{0A807732-00C6-4E5E-911B-A6F76F441E4E}" destId="{C3941E73-59DF-4947-A40C-DDF97525D13A}" srcOrd="4" destOrd="0" presId="urn:microsoft.com/office/officeart/2005/8/layout/list1"/>
    <dgm:cxn modelId="{6969E0F0-8376-4E9E-BAFB-5B50D6FE7D42}" type="presParOf" srcId="{C3941E73-59DF-4947-A40C-DDF97525D13A}" destId="{47486FD6-484A-4D85-9CB6-90D65D97FB36}" srcOrd="0" destOrd="0" presId="urn:microsoft.com/office/officeart/2005/8/layout/list1"/>
    <dgm:cxn modelId="{9894EC6E-5B06-4680-8C11-868B43B0D40C}" type="presParOf" srcId="{C3941E73-59DF-4947-A40C-DDF97525D13A}" destId="{5395A427-A60F-4F4F-969D-04AC2D0CFDEB}" srcOrd="1" destOrd="0" presId="urn:microsoft.com/office/officeart/2005/8/layout/list1"/>
    <dgm:cxn modelId="{9F76E49A-C6AC-448F-B2CD-75E0B44BB185}" type="presParOf" srcId="{0A807732-00C6-4E5E-911B-A6F76F441E4E}" destId="{8EF1C548-5960-4AC1-A6DC-AD70AFD0AD0B}" srcOrd="5" destOrd="0" presId="urn:microsoft.com/office/officeart/2005/8/layout/list1"/>
    <dgm:cxn modelId="{92FB4199-4E37-4FBF-9C33-1C83E34E3B56}" type="presParOf" srcId="{0A807732-00C6-4E5E-911B-A6F76F441E4E}" destId="{8DC4B880-6737-41E9-958C-8E33EF46D5F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SQL Server Reporting Services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SQL Server Integration Services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A01BF80B-0EB8-4497-94CE-66159EAFBE6E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SQL Server Master Data Services</a:t>
          </a:r>
        </a:p>
      </dgm:t>
    </dgm:pt>
    <dgm:pt modelId="{E22F8156-70AC-42FA-88F7-B2A44C5C03CE}" type="parTrans" cxnId="{D6BD3248-E732-4735-938E-F76743DC4E54}">
      <dgm:prSet/>
      <dgm:spPr/>
      <dgm:t>
        <a:bodyPr/>
        <a:lstStyle/>
        <a:p>
          <a:endParaRPr lang="en-US"/>
        </a:p>
      </dgm:t>
    </dgm:pt>
    <dgm:pt modelId="{E365473E-4788-479B-8AFC-83FFD7CCEB89}" type="sibTrans" cxnId="{D6BD3248-E732-4735-938E-F76743DC4E54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Helps to create, manage, publish, and deploy reports. 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Are used for moving, copying, and transforming data using different graphical tools and programmable objects. 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99C229D2-8712-4170-B167-C0F0B7E17D9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Are used for master data management. 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B82004D2-6854-4D6C-B447-06402214C44A}" type="parTrans" cxnId="{07D8D6CD-903D-4FBF-9DCF-036477BBF283}">
      <dgm:prSet/>
      <dgm:spPr/>
      <dgm:t>
        <a:bodyPr/>
        <a:lstStyle/>
        <a:p>
          <a:endParaRPr lang="en-US"/>
        </a:p>
      </dgm:t>
    </dgm:pt>
    <dgm:pt modelId="{A5822192-EAD8-4545-9207-987D94B82BD4}" type="sibTrans" cxnId="{07D8D6CD-903D-4FBF-9DCF-036477BBF283}">
      <dgm:prSet/>
      <dgm:spPr/>
      <dgm:t>
        <a:bodyPr/>
        <a:lstStyle/>
        <a:p>
          <a:endParaRPr lang="en-US"/>
        </a:p>
      </dgm:t>
    </dgm:pt>
    <dgm:pt modelId="{AC556BE3-A8A2-480E-AB41-F052721BAD74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Can use the reports in tabular, matrix, graphical, or free-form format. 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C13EFAEC-5F0C-48BF-B9F8-20C45FE7520B}" type="parTrans" cxnId="{A3318C21-D2F3-4E69-B444-3E93731E4B41}">
      <dgm:prSet/>
      <dgm:spPr/>
      <dgm:t>
        <a:bodyPr/>
        <a:lstStyle/>
        <a:p>
          <a:endParaRPr lang="en-US"/>
        </a:p>
      </dgm:t>
    </dgm:pt>
    <dgm:pt modelId="{EFDF0729-C200-485C-8952-5CBF15ADD803}" type="sibTrans" cxnId="{A3318C21-D2F3-4E69-B444-3E93731E4B41}">
      <dgm:prSet/>
      <dgm:spPr/>
      <dgm:t>
        <a:bodyPr/>
        <a:lstStyle/>
        <a:p>
          <a:endParaRPr lang="en-US"/>
        </a:p>
      </dgm:t>
    </dgm:pt>
    <dgm:pt modelId="{3CB9A55D-7460-4C6B-BC86-905AD823DA74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Can also be created using Reporting Services.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9E54EB20-CDF3-4E09-ACDE-D31589BAF458}" type="parTrans" cxnId="{629120C3-9BFE-4B35-90AD-9B552D3ECF6A}">
      <dgm:prSet/>
      <dgm:spPr/>
      <dgm:t>
        <a:bodyPr/>
        <a:lstStyle/>
        <a:p>
          <a:endParaRPr lang="en-US"/>
        </a:p>
      </dgm:t>
    </dgm:pt>
    <dgm:pt modelId="{D97AD25A-90A8-45A3-91F6-C38476554ED0}" type="sibTrans" cxnId="{629120C3-9BFE-4B35-90AD-9B552D3ECF6A}">
      <dgm:prSet/>
      <dgm:spPr/>
      <dgm:t>
        <a:bodyPr/>
        <a:lstStyle/>
        <a:p>
          <a:endParaRPr lang="en-US"/>
        </a:p>
      </dgm:t>
    </dgm:pt>
    <dgm:pt modelId="{F8E6428C-C679-4FE2-A6F7-6ED3A965161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Includes DQS component in Integration Services. 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766F2D46-1F2E-44B4-BE56-836DB659223A}" type="parTrans" cxnId="{D6782FD7-7CB7-4F25-9D93-E45BEBCCC466}">
      <dgm:prSet/>
      <dgm:spPr/>
      <dgm:t>
        <a:bodyPr/>
        <a:lstStyle/>
        <a:p>
          <a:endParaRPr lang="en-US"/>
        </a:p>
      </dgm:t>
    </dgm:pt>
    <dgm:pt modelId="{A69D85E1-7075-4408-BBF7-6BEEBCFED2E3}" type="sibTrans" cxnId="{D6782FD7-7CB7-4F25-9D93-E45BEBCCC466}">
      <dgm:prSet/>
      <dgm:spPr/>
      <dgm:t>
        <a:bodyPr/>
        <a:lstStyle/>
        <a:p>
          <a:endParaRPr lang="en-US"/>
        </a:p>
      </dgm:t>
    </dgm:pt>
    <dgm:pt modelId="{A1DDA2D1-6179-4F83-9ED9-80C2FA00497E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Helps to build high-performance data integration solutions.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FCB059A4-492F-4667-8197-4DCB58029998}" type="parTrans" cxnId="{EDE7BB87-0A00-459E-BF50-DCB69206BE84}">
      <dgm:prSet/>
      <dgm:spPr/>
      <dgm:t>
        <a:bodyPr/>
        <a:lstStyle/>
        <a:p>
          <a:endParaRPr lang="en-US"/>
        </a:p>
      </dgm:t>
    </dgm:pt>
    <dgm:pt modelId="{3D40E74A-047B-4BB7-B11F-C18803515298}" type="sibTrans" cxnId="{EDE7BB87-0A00-459E-BF50-DCB69206BE84}">
      <dgm:prSet/>
      <dgm:spPr/>
      <dgm:t>
        <a:bodyPr/>
        <a:lstStyle/>
        <a:p>
          <a:endParaRPr lang="en-US"/>
        </a:p>
      </dgm:t>
    </dgm:pt>
    <dgm:pt modelId="{8B7306F5-446F-417B-BC40-0184D7BBD67D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Is used for analysis, managing, and reporting information such as hierarchies, granular security, transactions, business rules, and so on.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13549C0C-B3BC-49B0-AE62-56735CDDA337}" type="parTrans" cxnId="{D7ECCB49-0276-40AB-8498-BC2903ACBBD7}">
      <dgm:prSet/>
      <dgm:spPr/>
      <dgm:t>
        <a:bodyPr/>
        <a:lstStyle/>
        <a:p>
          <a:endParaRPr lang="en-US"/>
        </a:p>
      </dgm:t>
    </dgm:pt>
    <dgm:pt modelId="{43326968-8503-4D45-B124-765403002D1F}" type="sibTrans" cxnId="{D7ECCB49-0276-40AB-8498-BC2903ACBBD7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  <dgm:t>
        <a:bodyPr/>
        <a:lstStyle/>
        <a:p>
          <a:endParaRPr lang="en-US"/>
        </a:p>
      </dgm:t>
    </dgm:pt>
    <dgm:pt modelId="{F0AFF909-226B-4EF5-8D95-F4C97BC1E02A}" type="pres">
      <dgm:prSet presAssocID="{0B42E06C-A1B3-48D7-9A25-3AED9FB785D1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  <dgm:t>
        <a:bodyPr/>
        <a:lstStyle/>
        <a:p>
          <a:endParaRPr lang="en-US"/>
        </a:p>
      </dgm:t>
    </dgm:pt>
    <dgm:pt modelId="{5F8B0E50-DECC-4A7E-A46E-113C91AAFE14}" type="pres">
      <dgm:prSet presAssocID="{0B42E06C-A1B3-48D7-9A25-3AED9FB785D1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  <dgm:t>
        <a:bodyPr/>
        <a:lstStyle/>
        <a:p>
          <a:endParaRPr lang="en-US"/>
        </a:p>
      </dgm:t>
    </dgm:pt>
    <dgm:pt modelId="{C3941E73-59DF-4947-A40C-DDF97525D13A}" type="pres">
      <dgm:prSet presAssocID="{275088F3-FD73-4104-BBCD-C6FE214E0400}" presName="parentLin" presStyleCnt="0"/>
      <dgm:spPr/>
      <dgm:t>
        <a:bodyPr/>
        <a:lstStyle/>
        <a:p>
          <a:endParaRPr lang="en-US"/>
        </a:p>
      </dgm:t>
    </dgm:pt>
    <dgm:pt modelId="{47486FD6-484A-4D85-9CB6-90D65D97FB36}" type="pres">
      <dgm:prSet presAssocID="{275088F3-FD73-4104-BBCD-C6FE214E0400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5395A427-A60F-4F4F-969D-04AC2D0CFDEB}" type="pres">
      <dgm:prSet presAssocID="{275088F3-FD73-4104-BBCD-C6FE214E040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1C548-5960-4AC1-A6DC-AD70AFD0AD0B}" type="pres">
      <dgm:prSet presAssocID="{275088F3-FD73-4104-BBCD-C6FE214E0400}" presName="negativeSpace" presStyleCnt="0"/>
      <dgm:spPr/>
      <dgm:t>
        <a:bodyPr/>
        <a:lstStyle/>
        <a:p>
          <a:endParaRPr lang="en-US"/>
        </a:p>
      </dgm:t>
    </dgm:pt>
    <dgm:pt modelId="{8DC4B880-6737-41E9-958C-8E33EF46D5F8}" type="pres">
      <dgm:prSet presAssocID="{275088F3-FD73-4104-BBCD-C6FE214E0400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1A4CDD-B090-4922-A72B-D26D60DEE419}" type="pres">
      <dgm:prSet presAssocID="{0A35B0A5-C311-4B25-9C37-B441768F4CB9}" presName="spaceBetweenRectangles" presStyleCnt="0"/>
      <dgm:spPr/>
      <dgm:t>
        <a:bodyPr/>
        <a:lstStyle/>
        <a:p>
          <a:endParaRPr lang="en-US"/>
        </a:p>
      </dgm:t>
    </dgm:pt>
    <dgm:pt modelId="{4CDCECC7-3D9F-4530-9D59-82D9F8A5E052}" type="pres">
      <dgm:prSet presAssocID="{A01BF80B-0EB8-4497-94CE-66159EAFBE6E}" presName="parentLin" presStyleCnt="0"/>
      <dgm:spPr/>
      <dgm:t>
        <a:bodyPr/>
        <a:lstStyle/>
        <a:p>
          <a:endParaRPr lang="en-US"/>
        </a:p>
      </dgm:t>
    </dgm:pt>
    <dgm:pt modelId="{DF203340-B694-4789-AE18-6CC49F3E3D6E}" type="pres">
      <dgm:prSet presAssocID="{A01BF80B-0EB8-4497-94CE-66159EAFBE6E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0900D408-9ABA-4692-8B4E-25FD2FEDE3F7}" type="pres">
      <dgm:prSet presAssocID="{A01BF80B-0EB8-4497-94CE-66159EAFBE6E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DDE45D-E91E-4F8B-A88A-9E48706B86F7}" type="pres">
      <dgm:prSet presAssocID="{A01BF80B-0EB8-4497-94CE-66159EAFBE6E}" presName="negativeSpace" presStyleCnt="0"/>
      <dgm:spPr/>
      <dgm:t>
        <a:bodyPr/>
        <a:lstStyle/>
        <a:p>
          <a:endParaRPr lang="en-US"/>
        </a:p>
      </dgm:t>
    </dgm:pt>
    <dgm:pt modelId="{97F985D8-35BA-410A-8120-F008FF720B1B}" type="pres">
      <dgm:prSet presAssocID="{A01BF80B-0EB8-4497-94CE-66159EAFBE6E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F3DBD4DD-6B6B-4F19-8DA0-70B519BE632A}" type="presOf" srcId="{A1DDA2D1-6179-4F83-9ED9-80C2FA00497E}" destId="{8DC4B880-6737-41E9-958C-8E33EF46D5F8}" srcOrd="0" destOrd="2" presId="urn:microsoft.com/office/officeart/2005/8/layout/list1"/>
    <dgm:cxn modelId="{A3318C21-D2F3-4E69-B444-3E93731E4B41}" srcId="{0B42E06C-A1B3-48D7-9A25-3AED9FB785D1}" destId="{AC556BE3-A8A2-480E-AB41-F052721BAD74}" srcOrd="1" destOrd="0" parTransId="{C13EFAEC-5F0C-48BF-B9F8-20C45FE7520B}" sibTransId="{EFDF0729-C200-485C-8952-5CBF15ADD803}"/>
    <dgm:cxn modelId="{20484983-4478-4CAB-8007-A128EA3BB172}" type="presOf" srcId="{A01BF80B-0EB8-4497-94CE-66159EAFBE6E}" destId="{0900D408-9ABA-4692-8B4E-25FD2FEDE3F7}" srcOrd="1" destOrd="0" presId="urn:microsoft.com/office/officeart/2005/8/layout/list1"/>
    <dgm:cxn modelId="{9E794991-F166-469B-A7A8-471C6AB0C5E8}" type="presOf" srcId="{3CB9A55D-7460-4C6B-BC86-905AD823DA74}" destId="{5F8B0E50-DECC-4A7E-A46E-113C91AAFE14}" srcOrd="0" destOrd="2" presId="urn:microsoft.com/office/officeart/2005/8/layout/list1"/>
    <dgm:cxn modelId="{1B0AAC0B-7D6E-4AE8-B3A3-3346B6F1E59A}" type="presOf" srcId="{304B30CD-3BA8-4D2C-8929-DF5230D332B6}" destId="{0A807732-00C6-4E5E-911B-A6F76F441E4E}" srcOrd="0" destOrd="0" presId="urn:microsoft.com/office/officeart/2005/8/layout/list1"/>
    <dgm:cxn modelId="{FEF9AB2A-8158-47AB-80BD-BFB87D2BD680}" type="presOf" srcId="{954AB44B-3D61-4133-AC00-466AFF18E51C}" destId="{5F8B0E50-DECC-4A7E-A46E-113C91AAFE14}" srcOrd="0" destOrd="0" presId="urn:microsoft.com/office/officeart/2005/8/layout/list1"/>
    <dgm:cxn modelId="{DB47BED8-8596-42FB-A164-1BE7C9F8A18E}" type="presOf" srcId="{0B42E06C-A1B3-48D7-9A25-3AED9FB785D1}" destId="{D8815EEF-E9C4-475D-A970-0FBE57B256A3}" srcOrd="1" destOrd="0" presId="urn:microsoft.com/office/officeart/2005/8/layout/list1"/>
    <dgm:cxn modelId="{3BE554D5-6CC3-4D33-8B7E-C8B7E45438C9}" type="presOf" srcId="{8B7306F5-446F-417B-BC40-0184D7BBD67D}" destId="{97F985D8-35BA-410A-8120-F008FF720B1B}" srcOrd="0" destOrd="1" presId="urn:microsoft.com/office/officeart/2005/8/layout/list1"/>
    <dgm:cxn modelId="{CF92ED93-5D08-43E4-8D75-1DF5DBDF229A}" type="presOf" srcId="{275088F3-FD73-4104-BBCD-C6FE214E0400}" destId="{47486FD6-484A-4D85-9CB6-90D65D97FB36}" srcOrd="0" destOrd="0" presId="urn:microsoft.com/office/officeart/2005/8/layout/list1"/>
    <dgm:cxn modelId="{0400251D-431C-4A67-A496-8225AA9392FB}" type="presOf" srcId="{275088F3-FD73-4104-BBCD-C6FE214E0400}" destId="{5395A427-A60F-4F4F-969D-04AC2D0CFDEB}" srcOrd="1" destOrd="0" presId="urn:microsoft.com/office/officeart/2005/8/layout/list1"/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67E341E8-C682-4E2E-A58E-5A80A5CC5748}" type="presOf" srcId="{AC556BE3-A8A2-480E-AB41-F052721BAD74}" destId="{5F8B0E50-DECC-4A7E-A46E-113C91AAFE14}" srcOrd="0" destOrd="1" presId="urn:microsoft.com/office/officeart/2005/8/layout/list1"/>
    <dgm:cxn modelId="{9AD066A8-1D83-42A5-B908-512A9A02112F}" type="presOf" srcId="{F8E6428C-C679-4FE2-A6F7-6ED3A9651619}" destId="{8DC4B880-6737-41E9-958C-8E33EF46D5F8}" srcOrd="0" destOrd="1" presId="urn:microsoft.com/office/officeart/2005/8/layout/list1"/>
    <dgm:cxn modelId="{BA941A68-C9DE-4C76-B397-4CB5BDD94E55}" type="presOf" srcId="{99C229D2-8712-4170-B167-C0F0B7E17D9B}" destId="{97F985D8-35BA-410A-8120-F008FF720B1B}" srcOrd="0" destOrd="0" presId="urn:microsoft.com/office/officeart/2005/8/layout/list1"/>
    <dgm:cxn modelId="{D6BD3248-E732-4735-938E-F76743DC4E54}" srcId="{304B30CD-3BA8-4D2C-8929-DF5230D332B6}" destId="{A01BF80B-0EB8-4497-94CE-66159EAFBE6E}" srcOrd="2" destOrd="0" parTransId="{E22F8156-70AC-42FA-88F7-B2A44C5C03CE}" sibTransId="{E365473E-4788-479B-8AFC-83FFD7CCEB89}"/>
    <dgm:cxn modelId="{629120C3-9BFE-4B35-90AD-9B552D3ECF6A}" srcId="{0B42E06C-A1B3-48D7-9A25-3AED9FB785D1}" destId="{3CB9A55D-7460-4C6B-BC86-905AD823DA74}" srcOrd="2" destOrd="0" parTransId="{9E54EB20-CDF3-4E09-ACDE-D31589BAF458}" sibTransId="{D97AD25A-90A8-45A3-91F6-C38476554ED0}"/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DD2DC44C-4E3A-426B-A604-2004B2EFFA14}" type="presOf" srcId="{0B42E06C-A1B3-48D7-9A25-3AED9FB785D1}" destId="{F0AFF909-226B-4EF5-8D95-F4C97BC1E02A}" srcOrd="0" destOrd="0" presId="urn:microsoft.com/office/officeart/2005/8/layout/list1"/>
    <dgm:cxn modelId="{07D8D6CD-903D-4FBF-9DCF-036477BBF283}" srcId="{A01BF80B-0EB8-4497-94CE-66159EAFBE6E}" destId="{99C229D2-8712-4170-B167-C0F0B7E17D9B}" srcOrd="0" destOrd="0" parTransId="{B82004D2-6854-4D6C-B447-06402214C44A}" sibTransId="{A5822192-EAD8-4545-9207-987D94B82BD4}"/>
    <dgm:cxn modelId="{D7ECCB49-0276-40AB-8498-BC2903ACBBD7}" srcId="{A01BF80B-0EB8-4497-94CE-66159EAFBE6E}" destId="{8B7306F5-446F-417B-BC40-0184D7BBD67D}" srcOrd="1" destOrd="0" parTransId="{13549C0C-B3BC-49B0-AE62-56735CDDA337}" sibTransId="{43326968-8503-4D45-B124-765403002D1F}"/>
    <dgm:cxn modelId="{EDE7BB87-0A00-459E-BF50-DCB69206BE84}" srcId="{275088F3-FD73-4104-BBCD-C6FE214E0400}" destId="{A1DDA2D1-6179-4F83-9ED9-80C2FA00497E}" srcOrd="2" destOrd="0" parTransId="{FCB059A4-492F-4667-8197-4DCB58029998}" sibTransId="{3D40E74A-047B-4BB7-B11F-C18803515298}"/>
    <dgm:cxn modelId="{5FF8004F-FEBC-4DEC-9C74-D5E00CA274EA}" type="presOf" srcId="{A01BF80B-0EB8-4497-94CE-66159EAFBE6E}" destId="{DF203340-B694-4789-AE18-6CC49F3E3D6E}" srcOrd="0" destOrd="0" presId="urn:microsoft.com/office/officeart/2005/8/layout/list1"/>
    <dgm:cxn modelId="{D6782FD7-7CB7-4F25-9D93-E45BEBCCC466}" srcId="{275088F3-FD73-4104-BBCD-C6FE214E0400}" destId="{F8E6428C-C679-4FE2-A6F7-6ED3A9651619}" srcOrd="1" destOrd="0" parTransId="{766F2D46-1F2E-44B4-BE56-836DB659223A}" sibTransId="{A69D85E1-7075-4408-BBF7-6BEEBCFED2E3}"/>
    <dgm:cxn modelId="{45FAD39C-67E9-436B-8D40-C1073C8C3B89}" type="presOf" srcId="{15B56A10-C47D-4965-B218-63412241D4C1}" destId="{8DC4B880-6737-41E9-958C-8E33EF46D5F8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3C5A1233-21BA-4545-B699-DD560ECA51B6}" type="presParOf" srcId="{0A807732-00C6-4E5E-911B-A6F76F441E4E}" destId="{2F2ADDF7-5497-4730-91DE-E6E853F1FEEF}" srcOrd="0" destOrd="0" presId="urn:microsoft.com/office/officeart/2005/8/layout/list1"/>
    <dgm:cxn modelId="{0AF0579D-C344-4C07-9E18-89646D57160E}" type="presParOf" srcId="{2F2ADDF7-5497-4730-91DE-E6E853F1FEEF}" destId="{F0AFF909-226B-4EF5-8D95-F4C97BC1E02A}" srcOrd="0" destOrd="0" presId="urn:microsoft.com/office/officeart/2005/8/layout/list1"/>
    <dgm:cxn modelId="{B7D587F2-3B7E-4C11-80FD-D9A104E2CC62}" type="presParOf" srcId="{2F2ADDF7-5497-4730-91DE-E6E853F1FEEF}" destId="{D8815EEF-E9C4-475D-A970-0FBE57B256A3}" srcOrd="1" destOrd="0" presId="urn:microsoft.com/office/officeart/2005/8/layout/list1"/>
    <dgm:cxn modelId="{A179FBE5-D6F6-4AE9-8D4C-2CAD4AB54B98}" type="presParOf" srcId="{0A807732-00C6-4E5E-911B-A6F76F441E4E}" destId="{76FC94D9-3208-439C-A63E-D27D71A45C0D}" srcOrd="1" destOrd="0" presId="urn:microsoft.com/office/officeart/2005/8/layout/list1"/>
    <dgm:cxn modelId="{AE32E0B4-BEBC-4E89-8CF5-C2A97BC67C57}" type="presParOf" srcId="{0A807732-00C6-4E5E-911B-A6F76F441E4E}" destId="{5F8B0E50-DECC-4A7E-A46E-113C91AAFE14}" srcOrd="2" destOrd="0" presId="urn:microsoft.com/office/officeart/2005/8/layout/list1"/>
    <dgm:cxn modelId="{78F5FA46-3420-4E65-B700-878579E70BA3}" type="presParOf" srcId="{0A807732-00C6-4E5E-911B-A6F76F441E4E}" destId="{08587B01-25D5-451E-BC18-60B04AFD5367}" srcOrd="3" destOrd="0" presId="urn:microsoft.com/office/officeart/2005/8/layout/list1"/>
    <dgm:cxn modelId="{73C903AA-BF5B-4D04-B89A-224577C0961A}" type="presParOf" srcId="{0A807732-00C6-4E5E-911B-A6F76F441E4E}" destId="{C3941E73-59DF-4947-A40C-DDF97525D13A}" srcOrd="4" destOrd="0" presId="urn:microsoft.com/office/officeart/2005/8/layout/list1"/>
    <dgm:cxn modelId="{00556D18-EF1A-495F-8F2D-CCE7FD8C1599}" type="presParOf" srcId="{C3941E73-59DF-4947-A40C-DDF97525D13A}" destId="{47486FD6-484A-4D85-9CB6-90D65D97FB36}" srcOrd="0" destOrd="0" presId="urn:microsoft.com/office/officeart/2005/8/layout/list1"/>
    <dgm:cxn modelId="{A200A975-6842-4EF8-86FC-998CC4E738BA}" type="presParOf" srcId="{C3941E73-59DF-4947-A40C-DDF97525D13A}" destId="{5395A427-A60F-4F4F-969D-04AC2D0CFDEB}" srcOrd="1" destOrd="0" presId="urn:microsoft.com/office/officeart/2005/8/layout/list1"/>
    <dgm:cxn modelId="{9127B360-9DF5-405F-AB9E-88B5C3E74182}" type="presParOf" srcId="{0A807732-00C6-4E5E-911B-A6F76F441E4E}" destId="{8EF1C548-5960-4AC1-A6DC-AD70AFD0AD0B}" srcOrd="5" destOrd="0" presId="urn:microsoft.com/office/officeart/2005/8/layout/list1"/>
    <dgm:cxn modelId="{7AF01638-AB57-4661-8078-7867876BF2B8}" type="presParOf" srcId="{0A807732-00C6-4E5E-911B-A6F76F441E4E}" destId="{8DC4B880-6737-41E9-958C-8E33EF46D5F8}" srcOrd="6" destOrd="0" presId="urn:microsoft.com/office/officeart/2005/8/layout/list1"/>
    <dgm:cxn modelId="{D24DA031-C93F-445A-970F-AF3E94764133}" type="presParOf" srcId="{0A807732-00C6-4E5E-911B-A6F76F441E4E}" destId="{0E1A4CDD-B090-4922-A72B-D26D60DEE419}" srcOrd="7" destOrd="0" presId="urn:microsoft.com/office/officeart/2005/8/layout/list1"/>
    <dgm:cxn modelId="{CBAB2F68-2368-4095-8FFC-8BF5E7BEAF80}" type="presParOf" srcId="{0A807732-00C6-4E5E-911B-A6F76F441E4E}" destId="{4CDCECC7-3D9F-4530-9D59-82D9F8A5E052}" srcOrd="8" destOrd="0" presId="urn:microsoft.com/office/officeart/2005/8/layout/list1"/>
    <dgm:cxn modelId="{655BC597-4145-462F-979D-37E6E70C9042}" type="presParOf" srcId="{4CDCECC7-3D9F-4530-9D59-82D9F8A5E052}" destId="{DF203340-B694-4789-AE18-6CC49F3E3D6E}" srcOrd="0" destOrd="0" presId="urn:microsoft.com/office/officeart/2005/8/layout/list1"/>
    <dgm:cxn modelId="{E8EBFA24-AA0B-4A3D-9FD3-C99A509D9AB7}" type="presParOf" srcId="{4CDCECC7-3D9F-4530-9D59-82D9F8A5E052}" destId="{0900D408-9ABA-4692-8B4E-25FD2FEDE3F7}" srcOrd="1" destOrd="0" presId="urn:microsoft.com/office/officeart/2005/8/layout/list1"/>
    <dgm:cxn modelId="{D355B2C4-C618-4337-A563-E456C08E06D3}" type="presParOf" srcId="{0A807732-00C6-4E5E-911B-A6F76F441E4E}" destId="{F1DDE45D-E91E-4F8B-A88A-9E48706B86F7}" srcOrd="9" destOrd="0" presId="urn:microsoft.com/office/officeart/2005/8/layout/list1"/>
    <dgm:cxn modelId="{C76A65E1-CA3C-4485-BD3A-475800B27BB4}" type="presParOf" srcId="{0A807732-00C6-4E5E-911B-A6F76F441E4E}" destId="{97F985D8-35BA-410A-8120-F008FF720B1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pPr marL="0" indent="0"/>
          <a:r>
            <a:rPr lang="en-US" sz="1600" b="1" dirty="0" smtClean="0">
              <a:latin typeface="Calibri" pitchFamily="34" charset="0"/>
              <a:cs typeface="Calibri" pitchFamily="34" charset="0"/>
            </a:rPr>
            <a:t>All the programs and resource allocations are saved in an instance.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An instance can include memory, configuration files, and CPU.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There can be multiple instances that can be used for different users in SQL Server 2012.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ACF908AD-BEE5-4021-AA41-E00BD7C9238B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Even permissions for each instance can be granted on individual basis.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3F4C4D51-2B1C-48AB-8427-FF00F9B72100}" type="parTrans" cxnId="{F617DD40-16ED-43C8-8C45-8349791897C0}">
      <dgm:prSet/>
      <dgm:spPr/>
      <dgm:t>
        <a:bodyPr/>
        <a:lstStyle/>
        <a:p>
          <a:endParaRPr lang="en-US"/>
        </a:p>
      </dgm:t>
    </dgm:pt>
    <dgm:pt modelId="{A473C9CF-36B4-49B7-9081-1B9C59577168}" type="sibTrans" cxnId="{F617DD40-16ED-43C8-8C45-8349791897C0}">
      <dgm:prSet/>
      <dgm:spPr/>
      <dgm:t>
        <a:bodyPr/>
        <a:lstStyle/>
        <a:p>
          <a:endParaRPr lang="en-US"/>
        </a:p>
      </dgm:t>
    </dgm:pt>
    <dgm:pt modelId="{92E0BEA3-0319-4FBB-8D06-F523A0F31AFE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All instances work in isolation. 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EC9E610C-4D20-4DEA-AD3B-1A4226AE0616}" type="parTrans" cxnId="{4F236E68-A17D-4165-9905-A7A0A08BB306}">
      <dgm:prSet/>
      <dgm:spPr/>
      <dgm:t>
        <a:bodyPr/>
        <a:lstStyle/>
        <a:p>
          <a:endParaRPr lang="en-US"/>
        </a:p>
      </dgm:t>
    </dgm:pt>
    <dgm:pt modelId="{657DD261-1631-46A3-88EF-36E266D51D4C}" type="sibTrans" cxnId="{4F236E68-A17D-4165-9905-A7A0A08BB306}">
      <dgm:prSet/>
      <dgm:spPr/>
      <dgm:t>
        <a:bodyPr/>
        <a:lstStyle/>
        <a:p>
          <a:endParaRPr lang="en-US"/>
        </a:p>
      </dgm:t>
    </dgm:pt>
    <dgm:pt modelId="{246689C4-6F96-4EC5-9609-1DF9B1589526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Each instance can be customized as per the requirement. 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C39F95BD-7228-41BD-9AE0-E1E5D50DB020}" type="parTrans" cxnId="{5832A219-F025-4B0C-86DC-923489D8F566}">
      <dgm:prSet/>
      <dgm:spPr/>
      <dgm:t>
        <a:bodyPr/>
        <a:lstStyle/>
        <a:p>
          <a:endParaRPr lang="en-US"/>
        </a:p>
      </dgm:t>
    </dgm:pt>
    <dgm:pt modelId="{1F16A108-6E15-4C4C-A273-B2882D5C50D9}" type="sibTrans" cxnId="{5832A219-F025-4B0C-86DC-923489D8F566}">
      <dgm:prSet/>
      <dgm:spPr/>
      <dgm:t>
        <a:bodyPr/>
        <a:lstStyle/>
        <a:p>
          <a:endParaRPr lang="en-US"/>
        </a:p>
      </dgm:t>
    </dgm:pt>
    <dgm:pt modelId="{A24890F2-EE3A-4697-AE38-2D0BAB9143CB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The resources can also be allocated to the instance accordingly, for example, the number of databases allowed.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211C1643-B809-4054-9EB5-7D5BF2331013}" type="parTrans" cxnId="{807A7F5D-5E0C-43A5-8388-E99256A52DB7}">
      <dgm:prSet/>
      <dgm:spPr/>
      <dgm:t>
        <a:bodyPr/>
        <a:lstStyle/>
        <a:p>
          <a:endParaRPr lang="en-US"/>
        </a:p>
      </dgm:t>
    </dgm:pt>
    <dgm:pt modelId="{D449EB7E-6757-4F66-A33F-38B2ED8A34A6}" type="sibTrans" cxnId="{807A7F5D-5E0C-43A5-8388-E99256A52DB7}">
      <dgm:prSet/>
      <dgm:spPr/>
      <dgm:t>
        <a:bodyPr/>
        <a:lstStyle/>
        <a:p>
          <a:endParaRPr lang="en-US"/>
        </a:p>
      </dgm:t>
    </dgm:pt>
    <dgm:pt modelId="{C0D80924-A0E2-4AA4-AD2F-E1358C1FC9E3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Instances can be called as a bigger container that contains sub-containers in the form of databases, security options, server objects, and so on.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8F9387D9-0CDE-43BE-A7C1-DE8E31EAFB3F}" type="parTrans" cxnId="{1D114A73-F0C1-4E93-B068-2C538277160F}">
      <dgm:prSet/>
      <dgm:spPr/>
      <dgm:t>
        <a:bodyPr/>
        <a:lstStyle/>
        <a:p>
          <a:endParaRPr lang="en-US"/>
        </a:p>
      </dgm:t>
    </dgm:pt>
    <dgm:pt modelId="{776C3A6C-CC18-400F-87A2-9D44FD5A953E}" type="sibTrans" cxnId="{1D114A73-F0C1-4E93-B068-2C538277160F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8"/>
      <dgm:spPr/>
      <dgm:t>
        <a:bodyPr/>
        <a:lstStyle/>
        <a:p>
          <a:endParaRPr lang="en-US"/>
        </a:p>
      </dgm:t>
    </dgm:pt>
    <dgm:pt modelId="{46B940FC-8FA1-4568-B447-0EEB4A38217C}" type="pres">
      <dgm:prSet presAssocID="{D9B449A0-FF94-4713-9A9A-058D7F6B71B9}" presName="parentText" presStyleLbl="node1" presStyleIdx="0" presStyleCnt="8" custScaleX="123129" custLinFactNeighborX="4766" custLinFactNeighborY="389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8"/>
      <dgm:spPr/>
      <dgm:t>
        <a:bodyPr/>
        <a:lstStyle/>
        <a:p>
          <a:endParaRPr lang="en-US"/>
        </a:p>
      </dgm:t>
    </dgm:pt>
    <dgm:pt modelId="{9CD06469-F34B-4432-ADB5-7C825FE94111}" type="pres">
      <dgm:prSet presAssocID="{E2855558-389B-4591-8564-2A29B4C32D65}" presName="parentText" presStyleLbl="node1" presStyleIdx="1" presStyleCnt="8" custScaleX="11428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8"/>
      <dgm:spPr/>
      <dgm:t>
        <a:bodyPr/>
        <a:lstStyle/>
        <a:p>
          <a:endParaRPr lang="en-US"/>
        </a:p>
      </dgm:t>
    </dgm:pt>
    <dgm:pt modelId="{EEBD306F-2B9A-4D2B-9193-3D815715E159}" type="pres">
      <dgm:prSet presAssocID="{AF1790DE-E36E-4506-8B4B-73498403BC3A}" presName="parentText" presStyleLbl="node1" presStyleIdx="2" presStyleCnt="8" custScaleX="13333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DBAD9B9-D831-41B3-A7AB-BA43EC772A23}" type="pres">
      <dgm:prSet presAssocID="{43FE062E-EA32-4A5A-A7FE-EEBE294F89F8}" presName="spaceBetweenRectangles" presStyleCnt="0"/>
      <dgm:spPr/>
    </dgm:pt>
    <dgm:pt modelId="{9FBB05F6-6B43-4838-BB56-D8204B1DFDBB}" type="pres">
      <dgm:prSet presAssocID="{92E0BEA3-0319-4FBB-8D06-F523A0F31AFE}" presName="parentLin" presStyleCnt="0"/>
      <dgm:spPr/>
    </dgm:pt>
    <dgm:pt modelId="{2F6DCFC7-B128-4075-85AB-63906F54F199}" type="pres">
      <dgm:prSet presAssocID="{92E0BEA3-0319-4FBB-8D06-F523A0F31AFE}" presName="parentLeftMargin" presStyleLbl="node1" presStyleIdx="2" presStyleCnt="8"/>
      <dgm:spPr/>
      <dgm:t>
        <a:bodyPr/>
        <a:lstStyle/>
        <a:p>
          <a:endParaRPr lang="en-US"/>
        </a:p>
      </dgm:t>
    </dgm:pt>
    <dgm:pt modelId="{EC1C5D96-D4E0-4B13-B90D-0A1CD7988876}" type="pres">
      <dgm:prSet presAssocID="{92E0BEA3-0319-4FBB-8D06-F523A0F31AFE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7FDA66-0FF2-46F7-8CE5-9F46C70CC2C1}" type="pres">
      <dgm:prSet presAssocID="{92E0BEA3-0319-4FBB-8D06-F523A0F31AFE}" presName="negativeSpace" presStyleCnt="0"/>
      <dgm:spPr/>
    </dgm:pt>
    <dgm:pt modelId="{F50AFCC0-5C68-4512-ACDD-23FE4FACC4F8}" type="pres">
      <dgm:prSet presAssocID="{92E0BEA3-0319-4FBB-8D06-F523A0F31AFE}" presName="childText" presStyleLbl="conFgAcc1" presStyleIdx="3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6D7C75E7-980E-47BF-9C8D-00ACBC24A328}" type="pres">
      <dgm:prSet presAssocID="{657DD261-1631-46A3-88EF-36E266D51D4C}" presName="spaceBetweenRectangles" presStyleCnt="0"/>
      <dgm:spPr/>
    </dgm:pt>
    <dgm:pt modelId="{A95A0334-4C97-4DE8-A23B-974ACE57EEC7}" type="pres">
      <dgm:prSet presAssocID="{246689C4-6F96-4EC5-9609-1DF9B1589526}" presName="parentLin" presStyleCnt="0"/>
      <dgm:spPr/>
    </dgm:pt>
    <dgm:pt modelId="{381A60EF-0C43-4423-B991-350FA7A2C3C7}" type="pres">
      <dgm:prSet presAssocID="{246689C4-6F96-4EC5-9609-1DF9B1589526}" presName="parentLeftMargin" presStyleLbl="node1" presStyleIdx="3" presStyleCnt="8"/>
      <dgm:spPr/>
      <dgm:t>
        <a:bodyPr/>
        <a:lstStyle/>
        <a:p>
          <a:endParaRPr lang="en-US"/>
        </a:p>
      </dgm:t>
    </dgm:pt>
    <dgm:pt modelId="{274FBB78-BBC1-4EBB-8038-D9338A246E2B}" type="pres">
      <dgm:prSet presAssocID="{246689C4-6F96-4EC5-9609-1DF9B1589526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9491EB-07C2-41F2-9F49-16D65D70B9E1}" type="pres">
      <dgm:prSet presAssocID="{246689C4-6F96-4EC5-9609-1DF9B1589526}" presName="negativeSpace" presStyleCnt="0"/>
      <dgm:spPr/>
    </dgm:pt>
    <dgm:pt modelId="{2086B887-67F7-4A1B-BADA-8683DBD47710}" type="pres">
      <dgm:prSet presAssocID="{246689C4-6F96-4EC5-9609-1DF9B1589526}" presName="childText" presStyleLbl="conFgAcc1" presStyleIdx="4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BB27AAB1-7AEF-434C-87C3-D9EC83C101A8}" type="pres">
      <dgm:prSet presAssocID="{1F16A108-6E15-4C4C-A273-B2882D5C50D9}" presName="spaceBetweenRectangles" presStyleCnt="0"/>
      <dgm:spPr/>
    </dgm:pt>
    <dgm:pt modelId="{335BEFCD-88CB-4D9B-B51D-6A7B8B8C5B1D}" type="pres">
      <dgm:prSet presAssocID="{ACF908AD-BEE5-4021-AA41-E00BD7C9238B}" presName="parentLin" presStyleCnt="0"/>
      <dgm:spPr/>
    </dgm:pt>
    <dgm:pt modelId="{4C6D4975-FB9C-4CAE-83B4-368895793DA2}" type="pres">
      <dgm:prSet presAssocID="{ACF908AD-BEE5-4021-AA41-E00BD7C9238B}" presName="parentLeftMargin" presStyleLbl="node1" presStyleIdx="4" presStyleCnt="8"/>
      <dgm:spPr/>
      <dgm:t>
        <a:bodyPr/>
        <a:lstStyle/>
        <a:p>
          <a:endParaRPr lang="en-US"/>
        </a:p>
      </dgm:t>
    </dgm:pt>
    <dgm:pt modelId="{3EDEEC74-B359-4170-BB40-8D96C10D24C9}" type="pres">
      <dgm:prSet presAssocID="{ACF908AD-BEE5-4021-AA41-E00BD7C9238B}" presName="parentText" presStyleLbl="node1" presStyleIdx="5" presStyleCnt="8" custScaleX="12244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9E43D3-3E08-456D-85DF-64BA28E3CC23}" type="pres">
      <dgm:prSet presAssocID="{ACF908AD-BEE5-4021-AA41-E00BD7C9238B}" presName="negativeSpace" presStyleCnt="0"/>
      <dgm:spPr/>
    </dgm:pt>
    <dgm:pt modelId="{2EBB4B53-46AB-41C5-859C-D0BE6E1B248C}" type="pres">
      <dgm:prSet presAssocID="{ACF908AD-BEE5-4021-AA41-E00BD7C9238B}" presName="childText" presStyleLbl="conFgAcc1" presStyleIdx="5" presStyleCnt="8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33A5641E-5806-4CB3-A748-59480292FFC4}" type="pres">
      <dgm:prSet presAssocID="{A473C9CF-36B4-49B7-9081-1B9C59577168}" presName="spaceBetweenRectangles" presStyleCnt="0"/>
      <dgm:spPr/>
    </dgm:pt>
    <dgm:pt modelId="{7B191FC1-A8A7-48DB-86DC-42B0BA0E16BB}" type="pres">
      <dgm:prSet presAssocID="{A24890F2-EE3A-4697-AE38-2D0BAB9143CB}" presName="parentLin" presStyleCnt="0"/>
      <dgm:spPr/>
    </dgm:pt>
    <dgm:pt modelId="{068AA965-8AB3-4D9E-A861-12FC0470B931}" type="pres">
      <dgm:prSet presAssocID="{A24890F2-EE3A-4697-AE38-2D0BAB9143CB}" presName="parentLeftMargin" presStyleLbl="node1" presStyleIdx="5" presStyleCnt="8"/>
      <dgm:spPr/>
      <dgm:t>
        <a:bodyPr/>
        <a:lstStyle/>
        <a:p>
          <a:endParaRPr lang="en-US"/>
        </a:p>
      </dgm:t>
    </dgm:pt>
    <dgm:pt modelId="{FB12F566-F031-4552-8BE6-6DC047E1B595}" type="pres">
      <dgm:prSet presAssocID="{A24890F2-EE3A-4697-AE38-2D0BAB9143CB}" presName="parentText" presStyleLbl="node1" presStyleIdx="6" presStyleCnt="8" custScaleX="13333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A20DB1-483A-46C8-BBE0-AC26C5857E22}" type="pres">
      <dgm:prSet presAssocID="{A24890F2-EE3A-4697-AE38-2D0BAB9143CB}" presName="negativeSpace" presStyleCnt="0"/>
      <dgm:spPr/>
    </dgm:pt>
    <dgm:pt modelId="{7AD723F1-6D51-48A2-9BF0-0F09FCEE18A2}" type="pres">
      <dgm:prSet presAssocID="{A24890F2-EE3A-4697-AE38-2D0BAB9143CB}" presName="childText" presStyleLbl="conFgAcc1" presStyleIdx="6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22323759-A99F-4430-9C06-F28B80A03372}" type="pres">
      <dgm:prSet presAssocID="{D449EB7E-6757-4F66-A33F-38B2ED8A34A6}" presName="spaceBetweenRectangles" presStyleCnt="0"/>
      <dgm:spPr/>
    </dgm:pt>
    <dgm:pt modelId="{7839FD84-50EE-493F-B8A0-F4F822325FF4}" type="pres">
      <dgm:prSet presAssocID="{C0D80924-A0E2-4AA4-AD2F-E1358C1FC9E3}" presName="parentLin" presStyleCnt="0"/>
      <dgm:spPr/>
    </dgm:pt>
    <dgm:pt modelId="{AE5E4587-BE00-48CB-B144-BD5A42BBAA43}" type="pres">
      <dgm:prSet presAssocID="{C0D80924-A0E2-4AA4-AD2F-E1358C1FC9E3}" presName="parentLeftMargin" presStyleLbl="node1" presStyleIdx="6" presStyleCnt="8"/>
      <dgm:spPr/>
      <dgm:t>
        <a:bodyPr/>
        <a:lstStyle/>
        <a:p>
          <a:endParaRPr lang="en-US"/>
        </a:p>
      </dgm:t>
    </dgm:pt>
    <dgm:pt modelId="{F0ADB276-5991-4607-8D40-F5E5C7361B2F}" type="pres">
      <dgm:prSet presAssocID="{C0D80924-A0E2-4AA4-AD2F-E1358C1FC9E3}" presName="parentText" presStyleLbl="node1" presStyleIdx="7" presStyleCnt="8" custScaleX="12789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7D840-56E1-48BF-A788-082382F062C9}" type="pres">
      <dgm:prSet presAssocID="{C0D80924-A0E2-4AA4-AD2F-E1358C1FC9E3}" presName="negativeSpace" presStyleCnt="0"/>
      <dgm:spPr/>
    </dgm:pt>
    <dgm:pt modelId="{19AAEDC7-F4A3-449E-A327-7779A19B1CB2}" type="pres">
      <dgm:prSet presAssocID="{C0D80924-A0E2-4AA4-AD2F-E1358C1FC9E3}" presName="childText" presStyleLbl="conFgAcc1" presStyleIdx="7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</dgm:ptLst>
  <dgm:cxnLst>
    <dgm:cxn modelId="{E60BC32F-178B-429C-A6E3-599E40BDA78B}" type="presOf" srcId="{C0D80924-A0E2-4AA4-AD2F-E1358C1FC9E3}" destId="{F0ADB276-5991-4607-8D40-F5E5C7361B2F}" srcOrd="1" destOrd="0" presId="urn:microsoft.com/office/officeart/2005/8/layout/list1"/>
    <dgm:cxn modelId="{49D225C0-A1DD-4816-A017-13C70DF368A0}" type="presOf" srcId="{92E0BEA3-0319-4FBB-8D06-F523A0F31AFE}" destId="{EC1C5D96-D4E0-4B13-B90D-0A1CD7988876}" srcOrd="1" destOrd="0" presId="urn:microsoft.com/office/officeart/2005/8/layout/list1"/>
    <dgm:cxn modelId="{61D2C55F-0336-4F40-92E2-F1DC7C703A02}" type="presOf" srcId="{246689C4-6F96-4EC5-9609-1DF9B1589526}" destId="{274FBB78-BBC1-4EBB-8038-D9338A246E2B}" srcOrd="1" destOrd="0" presId="urn:microsoft.com/office/officeart/2005/8/layout/list1"/>
    <dgm:cxn modelId="{5832A219-F025-4B0C-86DC-923489D8F566}" srcId="{91346CAC-A78E-4DA3-B22E-CEA49EBE4226}" destId="{246689C4-6F96-4EC5-9609-1DF9B1589526}" srcOrd="4" destOrd="0" parTransId="{C39F95BD-7228-41BD-9AE0-E1E5D50DB020}" sibTransId="{1F16A108-6E15-4C4C-A273-B2882D5C50D9}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94DB01C4-D531-4AF4-B595-4945276AB2F3}" type="presOf" srcId="{ACF908AD-BEE5-4021-AA41-E00BD7C9238B}" destId="{4C6D4975-FB9C-4CAE-83B4-368895793DA2}" srcOrd="0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9B923A38-968A-4F0D-8E01-9DAD8509F880}" type="presOf" srcId="{E2855558-389B-4591-8564-2A29B4C32D65}" destId="{9CD06469-F34B-4432-ADB5-7C825FE94111}" srcOrd="1" destOrd="0" presId="urn:microsoft.com/office/officeart/2005/8/layout/list1"/>
    <dgm:cxn modelId="{D7C96CA0-A50B-419D-8A2C-F39D83AFBEC3}" type="presOf" srcId="{D9B449A0-FF94-4713-9A9A-058D7F6B71B9}" destId="{F795D8E3-ADA7-4953-8642-733E088841CD}" srcOrd="0" destOrd="0" presId="urn:microsoft.com/office/officeart/2005/8/layout/list1"/>
    <dgm:cxn modelId="{7D116306-52F1-453B-8984-CAB5173417E5}" type="presOf" srcId="{C0D80924-A0E2-4AA4-AD2F-E1358C1FC9E3}" destId="{AE5E4587-BE00-48CB-B144-BD5A42BBAA43}" srcOrd="0" destOrd="0" presId="urn:microsoft.com/office/officeart/2005/8/layout/list1"/>
    <dgm:cxn modelId="{AD76AA9E-00F9-4EC0-8E01-0274815A550C}" type="presOf" srcId="{D9B449A0-FF94-4713-9A9A-058D7F6B71B9}" destId="{46B940FC-8FA1-4568-B447-0EEB4A38217C}" srcOrd="1" destOrd="0" presId="urn:microsoft.com/office/officeart/2005/8/layout/list1"/>
    <dgm:cxn modelId="{F617DD40-16ED-43C8-8C45-8349791897C0}" srcId="{91346CAC-A78E-4DA3-B22E-CEA49EBE4226}" destId="{ACF908AD-BEE5-4021-AA41-E00BD7C9238B}" srcOrd="5" destOrd="0" parTransId="{3F4C4D51-2B1C-48AB-8427-FF00F9B72100}" sibTransId="{A473C9CF-36B4-49B7-9081-1B9C59577168}"/>
    <dgm:cxn modelId="{074FBDB6-B6EE-49A9-9E08-C2B51B0F838E}" type="presOf" srcId="{E2855558-389B-4591-8564-2A29B4C32D65}" destId="{643F61F5-F617-478B-A953-7E4573D0220D}" srcOrd="0" destOrd="0" presId="urn:microsoft.com/office/officeart/2005/8/layout/list1"/>
    <dgm:cxn modelId="{807A7F5D-5E0C-43A5-8388-E99256A52DB7}" srcId="{91346CAC-A78E-4DA3-B22E-CEA49EBE4226}" destId="{A24890F2-EE3A-4697-AE38-2D0BAB9143CB}" srcOrd="6" destOrd="0" parTransId="{211C1643-B809-4054-9EB5-7D5BF2331013}" sibTransId="{D449EB7E-6757-4F66-A33F-38B2ED8A34A6}"/>
    <dgm:cxn modelId="{A874DA45-C9D9-4671-9E61-422A37421F2C}" type="presOf" srcId="{ACF908AD-BEE5-4021-AA41-E00BD7C9238B}" destId="{3EDEEC74-B359-4170-BB40-8D96C10D24C9}" srcOrd="1" destOrd="0" presId="urn:microsoft.com/office/officeart/2005/8/layout/list1"/>
    <dgm:cxn modelId="{63D57E7E-98D7-4588-9B0D-7B53D28DFD9A}" type="presOf" srcId="{91346CAC-A78E-4DA3-B22E-CEA49EBE4226}" destId="{377BF09A-222E-4937-A795-7A4258D0F5D6}" srcOrd="0" destOrd="0" presId="urn:microsoft.com/office/officeart/2005/8/layout/list1"/>
    <dgm:cxn modelId="{4F236E68-A17D-4165-9905-A7A0A08BB306}" srcId="{91346CAC-A78E-4DA3-B22E-CEA49EBE4226}" destId="{92E0BEA3-0319-4FBB-8D06-F523A0F31AFE}" srcOrd="3" destOrd="0" parTransId="{EC9E610C-4D20-4DEA-AD3B-1A4226AE0616}" sibTransId="{657DD261-1631-46A3-88EF-36E266D51D4C}"/>
    <dgm:cxn modelId="{855E48C1-4AF9-4868-B310-DBCAFE6A89F5}" type="presOf" srcId="{A24890F2-EE3A-4697-AE38-2D0BAB9143CB}" destId="{068AA965-8AB3-4D9E-A861-12FC0470B931}" srcOrd="0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900C45E3-F206-4439-911B-9964E2599EF6}" type="presOf" srcId="{A24890F2-EE3A-4697-AE38-2D0BAB9143CB}" destId="{FB12F566-F031-4552-8BE6-6DC047E1B595}" srcOrd="1" destOrd="0" presId="urn:microsoft.com/office/officeart/2005/8/layout/list1"/>
    <dgm:cxn modelId="{73B0928E-40E4-4878-87F3-A2C4ABD68C81}" type="presOf" srcId="{AF1790DE-E36E-4506-8B4B-73498403BC3A}" destId="{EEBD306F-2B9A-4D2B-9193-3D815715E159}" srcOrd="1" destOrd="0" presId="urn:microsoft.com/office/officeart/2005/8/layout/list1"/>
    <dgm:cxn modelId="{1D114A73-F0C1-4E93-B068-2C538277160F}" srcId="{91346CAC-A78E-4DA3-B22E-CEA49EBE4226}" destId="{C0D80924-A0E2-4AA4-AD2F-E1358C1FC9E3}" srcOrd="7" destOrd="0" parTransId="{8F9387D9-0CDE-43BE-A7C1-DE8E31EAFB3F}" sibTransId="{776C3A6C-CC18-400F-87A2-9D44FD5A953E}"/>
    <dgm:cxn modelId="{CAF2E0E5-809B-4E3E-A4D1-5483591F26B6}" type="presOf" srcId="{92E0BEA3-0319-4FBB-8D06-F523A0F31AFE}" destId="{2F6DCFC7-B128-4075-85AB-63906F54F199}" srcOrd="0" destOrd="0" presId="urn:microsoft.com/office/officeart/2005/8/layout/list1"/>
    <dgm:cxn modelId="{76F36E49-CF4F-4384-9274-B332D2CCAAAE}" type="presOf" srcId="{AF1790DE-E36E-4506-8B4B-73498403BC3A}" destId="{A1E54DF6-9C4C-426D-98EB-FFBF48F1924C}" srcOrd="0" destOrd="0" presId="urn:microsoft.com/office/officeart/2005/8/layout/list1"/>
    <dgm:cxn modelId="{B921A4C3-11F8-4000-9FF3-9AFEDBC12A9E}" type="presOf" srcId="{246689C4-6F96-4EC5-9609-1DF9B1589526}" destId="{381A60EF-0C43-4423-B991-350FA7A2C3C7}" srcOrd="0" destOrd="0" presId="urn:microsoft.com/office/officeart/2005/8/layout/list1"/>
    <dgm:cxn modelId="{BA5C3A9D-45F7-4603-945D-EFBDF2917788}" type="presParOf" srcId="{377BF09A-222E-4937-A795-7A4258D0F5D6}" destId="{ED0E1027-549B-49E6-9D59-3B13C1AC4FD2}" srcOrd="0" destOrd="0" presId="urn:microsoft.com/office/officeart/2005/8/layout/list1"/>
    <dgm:cxn modelId="{09DFB006-173D-491E-AC79-C512568F91FB}" type="presParOf" srcId="{ED0E1027-549B-49E6-9D59-3B13C1AC4FD2}" destId="{F795D8E3-ADA7-4953-8642-733E088841CD}" srcOrd="0" destOrd="0" presId="urn:microsoft.com/office/officeart/2005/8/layout/list1"/>
    <dgm:cxn modelId="{9D0B5BB7-88C3-45D0-B007-599D9D93EF0E}" type="presParOf" srcId="{ED0E1027-549B-49E6-9D59-3B13C1AC4FD2}" destId="{46B940FC-8FA1-4568-B447-0EEB4A38217C}" srcOrd="1" destOrd="0" presId="urn:microsoft.com/office/officeart/2005/8/layout/list1"/>
    <dgm:cxn modelId="{93D446FA-190C-4726-A22B-CCDC07CD7FAA}" type="presParOf" srcId="{377BF09A-222E-4937-A795-7A4258D0F5D6}" destId="{E375144E-1A36-4173-80BF-99CA453AF7E6}" srcOrd="1" destOrd="0" presId="urn:microsoft.com/office/officeart/2005/8/layout/list1"/>
    <dgm:cxn modelId="{9DDB091E-05CD-4EC7-B75A-456F938A8200}" type="presParOf" srcId="{377BF09A-222E-4937-A795-7A4258D0F5D6}" destId="{FE437422-C560-4C42-8C7A-0DA04E55B9BB}" srcOrd="2" destOrd="0" presId="urn:microsoft.com/office/officeart/2005/8/layout/list1"/>
    <dgm:cxn modelId="{BB25F90F-0C55-458C-A03F-750DD897C257}" type="presParOf" srcId="{377BF09A-222E-4937-A795-7A4258D0F5D6}" destId="{0B9E0790-3332-4252-B645-DA100988A8BD}" srcOrd="3" destOrd="0" presId="urn:microsoft.com/office/officeart/2005/8/layout/list1"/>
    <dgm:cxn modelId="{3D6A344F-71F3-4814-9813-AFD75058399E}" type="presParOf" srcId="{377BF09A-222E-4937-A795-7A4258D0F5D6}" destId="{BFEA5445-50DE-4684-987E-9F1F651A7CB1}" srcOrd="4" destOrd="0" presId="urn:microsoft.com/office/officeart/2005/8/layout/list1"/>
    <dgm:cxn modelId="{455E2A18-2D07-4E80-BC67-15DF09C4CE3E}" type="presParOf" srcId="{BFEA5445-50DE-4684-987E-9F1F651A7CB1}" destId="{643F61F5-F617-478B-A953-7E4573D0220D}" srcOrd="0" destOrd="0" presId="urn:microsoft.com/office/officeart/2005/8/layout/list1"/>
    <dgm:cxn modelId="{36AE1028-BA22-483A-A9AA-143E3451D3A7}" type="presParOf" srcId="{BFEA5445-50DE-4684-987E-9F1F651A7CB1}" destId="{9CD06469-F34B-4432-ADB5-7C825FE94111}" srcOrd="1" destOrd="0" presId="urn:microsoft.com/office/officeart/2005/8/layout/list1"/>
    <dgm:cxn modelId="{503D1AA7-4C08-4DFC-8156-43D920B6E2A5}" type="presParOf" srcId="{377BF09A-222E-4937-A795-7A4258D0F5D6}" destId="{F1C435CB-0864-441B-8524-6DD2EE189DE5}" srcOrd="5" destOrd="0" presId="urn:microsoft.com/office/officeart/2005/8/layout/list1"/>
    <dgm:cxn modelId="{FBA3839B-1A98-4591-83BE-BDE799756293}" type="presParOf" srcId="{377BF09A-222E-4937-A795-7A4258D0F5D6}" destId="{C6EBB0DE-782D-4729-AC1B-AFD6DD05183B}" srcOrd="6" destOrd="0" presId="urn:microsoft.com/office/officeart/2005/8/layout/list1"/>
    <dgm:cxn modelId="{D617A3C9-4155-4124-A3E8-3AB817C26C56}" type="presParOf" srcId="{377BF09A-222E-4937-A795-7A4258D0F5D6}" destId="{FFB6C9BD-743C-4271-96CE-B4DCBC77FDF8}" srcOrd="7" destOrd="0" presId="urn:microsoft.com/office/officeart/2005/8/layout/list1"/>
    <dgm:cxn modelId="{2217F646-0C5C-4DA6-B28D-B8EC8A128620}" type="presParOf" srcId="{377BF09A-222E-4937-A795-7A4258D0F5D6}" destId="{6FECFA36-77DF-4D44-A0EE-86BBB75610EB}" srcOrd="8" destOrd="0" presId="urn:microsoft.com/office/officeart/2005/8/layout/list1"/>
    <dgm:cxn modelId="{7F12E3A8-0790-427F-9FA4-73BBB5C5A49E}" type="presParOf" srcId="{6FECFA36-77DF-4D44-A0EE-86BBB75610EB}" destId="{A1E54DF6-9C4C-426D-98EB-FFBF48F1924C}" srcOrd="0" destOrd="0" presId="urn:microsoft.com/office/officeart/2005/8/layout/list1"/>
    <dgm:cxn modelId="{1E252228-23DA-4D94-8EC5-46D2A859B6D3}" type="presParOf" srcId="{6FECFA36-77DF-4D44-A0EE-86BBB75610EB}" destId="{EEBD306F-2B9A-4D2B-9193-3D815715E159}" srcOrd="1" destOrd="0" presId="urn:microsoft.com/office/officeart/2005/8/layout/list1"/>
    <dgm:cxn modelId="{AD55C3AB-3737-4289-9C16-BE7C52E9868A}" type="presParOf" srcId="{377BF09A-222E-4937-A795-7A4258D0F5D6}" destId="{D60276C3-8AA5-49E7-A53A-2AD0071F10C7}" srcOrd="9" destOrd="0" presId="urn:microsoft.com/office/officeart/2005/8/layout/list1"/>
    <dgm:cxn modelId="{F15378A7-5490-4D08-A6F7-94B61BD33186}" type="presParOf" srcId="{377BF09A-222E-4937-A795-7A4258D0F5D6}" destId="{651F067F-7FD3-49A0-930F-C390710D14CC}" srcOrd="10" destOrd="0" presId="urn:microsoft.com/office/officeart/2005/8/layout/list1"/>
    <dgm:cxn modelId="{397A5A80-0AED-4EF9-BEB5-A4258ECDEFE1}" type="presParOf" srcId="{377BF09A-222E-4937-A795-7A4258D0F5D6}" destId="{0DBAD9B9-D831-41B3-A7AB-BA43EC772A23}" srcOrd="11" destOrd="0" presId="urn:microsoft.com/office/officeart/2005/8/layout/list1"/>
    <dgm:cxn modelId="{582EDD50-F79D-4E3B-A75A-B2FA79403881}" type="presParOf" srcId="{377BF09A-222E-4937-A795-7A4258D0F5D6}" destId="{9FBB05F6-6B43-4838-BB56-D8204B1DFDBB}" srcOrd="12" destOrd="0" presId="urn:microsoft.com/office/officeart/2005/8/layout/list1"/>
    <dgm:cxn modelId="{9C571A14-DD1E-4A34-9CA8-A56DF1ABFA81}" type="presParOf" srcId="{9FBB05F6-6B43-4838-BB56-D8204B1DFDBB}" destId="{2F6DCFC7-B128-4075-85AB-63906F54F199}" srcOrd="0" destOrd="0" presId="urn:microsoft.com/office/officeart/2005/8/layout/list1"/>
    <dgm:cxn modelId="{8E5A0FFC-DDFC-46A7-842F-2B92CB88D0A2}" type="presParOf" srcId="{9FBB05F6-6B43-4838-BB56-D8204B1DFDBB}" destId="{EC1C5D96-D4E0-4B13-B90D-0A1CD7988876}" srcOrd="1" destOrd="0" presId="urn:microsoft.com/office/officeart/2005/8/layout/list1"/>
    <dgm:cxn modelId="{657E0349-5D08-4B7A-88C1-612C48B2050B}" type="presParOf" srcId="{377BF09A-222E-4937-A795-7A4258D0F5D6}" destId="{397FDA66-0FF2-46F7-8CE5-9F46C70CC2C1}" srcOrd="13" destOrd="0" presId="urn:microsoft.com/office/officeart/2005/8/layout/list1"/>
    <dgm:cxn modelId="{3CBE7F55-1266-4273-B613-A73B890C016D}" type="presParOf" srcId="{377BF09A-222E-4937-A795-7A4258D0F5D6}" destId="{F50AFCC0-5C68-4512-ACDD-23FE4FACC4F8}" srcOrd="14" destOrd="0" presId="urn:microsoft.com/office/officeart/2005/8/layout/list1"/>
    <dgm:cxn modelId="{18B78941-A0C0-45EC-9888-F2D6632EF158}" type="presParOf" srcId="{377BF09A-222E-4937-A795-7A4258D0F5D6}" destId="{6D7C75E7-980E-47BF-9C8D-00ACBC24A328}" srcOrd="15" destOrd="0" presId="urn:microsoft.com/office/officeart/2005/8/layout/list1"/>
    <dgm:cxn modelId="{D73F4A87-6CFF-47E6-ABC3-E4AD7BB6DE59}" type="presParOf" srcId="{377BF09A-222E-4937-A795-7A4258D0F5D6}" destId="{A95A0334-4C97-4DE8-A23B-974ACE57EEC7}" srcOrd="16" destOrd="0" presId="urn:microsoft.com/office/officeart/2005/8/layout/list1"/>
    <dgm:cxn modelId="{AB0D2EC7-AE81-4EB9-8C1D-568420EA2C84}" type="presParOf" srcId="{A95A0334-4C97-4DE8-A23B-974ACE57EEC7}" destId="{381A60EF-0C43-4423-B991-350FA7A2C3C7}" srcOrd="0" destOrd="0" presId="urn:microsoft.com/office/officeart/2005/8/layout/list1"/>
    <dgm:cxn modelId="{72F95B47-DA7A-4C4E-924D-72D8E4331B72}" type="presParOf" srcId="{A95A0334-4C97-4DE8-A23B-974ACE57EEC7}" destId="{274FBB78-BBC1-4EBB-8038-D9338A246E2B}" srcOrd="1" destOrd="0" presId="urn:microsoft.com/office/officeart/2005/8/layout/list1"/>
    <dgm:cxn modelId="{B7E1A650-90F7-4B3D-B0C8-405F556CAF39}" type="presParOf" srcId="{377BF09A-222E-4937-A795-7A4258D0F5D6}" destId="{DA9491EB-07C2-41F2-9F49-16D65D70B9E1}" srcOrd="17" destOrd="0" presId="urn:microsoft.com/office/officeart/2005/8/layout/list1"/>
    <dgm:cxn modelId="{207C9B5E-5799-401E-9E2B-115DC7CA3CA9}" type="presParOf" srcId="{377BF09A-222E-4937-A795-7A4258D0F5D6}" destId="{2086B887-67F7-4A1B-BADA-8683DBD47710}" srcOrd="18" destOrd="0" presId="urn:microsoft.com/office/officeart/2005/8/layout/list1"/>
    <dgm:cxn modelId="{B579F97E-A3F9-43F2-80D5-87488C3951BE}" type="presParOf" srcId="{377BF09A-222E-4937-A795-7A4258D0F5D6}" destId="{BB27AAB1-7AEF-434C-87C3-D9EC83C101A8}" srcOrd="19" destOrd="0" presId="urn:microsoft.com/office/officeart/2005/8/layout/list1"/>
    <dgm:cxn modelId="{105D80F9-453F-4436-9E99-C0B620516A0A}" type="presParOf" srcId="{377BF09A-222E-4937-A795-7A4258D0F5D6}" destId="{335BEFCD-88CB-4D9B-B51D-6A7B8B8C5B1D}" srcOrd="20" destOrd="0" presId="urn:microsoft.com/office/officeart/2005/8/layout/list1"/>
    <dgm:cxn modelId="{5094A2F3-60F1-461D-B635-ECB92869DC72}" type="presParOf" srcId="{335BEFCD-88CB-4D9B-B51D-6A7B8B8C5B1D}" destId="{4C6D4975-FB9C-4CAE-83B4-368895793DA2}" srcOrd="0" destOrd="0" presId="urn:microsoft.com/office/officeart/2005/8/layout/list1"/>
    <dgm:cxn modelId="{81D111FC-6930-4BF6-8A0A-D649E6948621}" type="presParOf" srcId="{335BEFCD-88CB-4D9B-B51D-6A7B8B8C5B1D}" destId="{3EDEEC74-B359-4170-BB40-8D96C10D24C9}" srcOrd="1" destOrd="0" presId="urn:microsoft.com/office/officeart/2005/8/layout/list1"/>
    <dgm:cxn modelId="{44BB9409-C39E-47F2-BE45-3D70FF7D46B3}" type="presParOf" srcId="{377BF09A-222E-4937-A795-7A4258D0F5D6}" destId="{399E43D3-3E08-456D-85DF-64BA28E3CC23}" srcOrd="21" destOrd="0" presId="urn:microsoft.com/office/officeart/2005/8/layout/list1"/>
    <dgm:cxn modelId="{90F46C4E-5340-4759-9BAC-DA0E2AE30A7B}" type="presParOf" srcId="{377BF09A-222E-4937-A795-7A4258D0F5D6}" destId="{2EBB4B53-46AB-41C5-859C-D0BE6E1B248C}" srcOrd="22" destOrd="0" presId="urn:microsoft.com/office/officeart/2005/8/layout/list1"/>
    <dgm:cxn modelId="{F01E45DC-A72A-4D90-B200-63A06BC3DF65}" type="presParOf" srcId="{377BF09A-222E-4937-A795-7A4258D0F5D6}" destId="{33A5641E-5806-4CB3-A748-59480292FFC4}" srcOrd="23" destOrd="0" presId="urn:microsoft.com/office/officeart/2005/8/layout/list1"/>
    <dgm:cxn modelId="{8C38667E-A1B4-452A-92FC-1ED06623FE24}" type="presParOf" srcId="{377BF09A-222E-4937-A795-7A4258D0F5D6}" destId="{7B191FC1-A8A7-48DB-86DC-42B0BA0E16BB}" srcOrd="24" destOrd="0" presId="urn:microsoft.com/office/officeart/2005/8/layout/list1"/>
    <dgm:cxn modelId="{FD49AB16-731C-4742-A741-A94C225270BB}" type="presParOf" srcId="{7B191FC1-A8A7-48DB-86DC-42B0BA0E16BB}" destId="{068AA965-8AB3-4D9E-A861-12FC0470B931}" srcOrd="0" destOrd="0" presId="urn:microsoft.com/office/officeart/2005/8/layout/list1"/>
    <dgm:cxn modelId="{9B7A89CC-BF70-4A64-BEC6-EC6EB8EBADB1}" type="presParOf" srcId="{7B191FC1-A8A7-48DB-86DC-42B0BA0E16BB}" destId="{FB12F566-F031-4552-8BE6-6DC047E1B595}" srcOrd="1" destOrd="0" presId="urn:microsoft.com/office/officeart/2005/8/layout/list1"/>
    <dgm:cxn modelId="{9096A439-BA89-4325-B81A-406790B66765}" type="presParOf" srcId="{377BF09A-222E-4937-A795-7A4258D0F5D6}" destId="{8BA20DB1-483A-46C8-BBE0-AC26C5857E22}" srcOrd="25" destOrd="0" presId="urn:microsoft.com/office/officeart/2005/8/layout/list1"/>
    <dgm:cxn modelId="{EA17681C-05A2-477D-A8AC-89887D01C241}" type="presParOf" srcId="{377BF09A-222E-4937-A795-7A4258D0F5D6}" destId="{7AD723F1-6D51-48A2-9BF0-0F09FCEE18A2}" srcOrd="26" destOrd="0" presId="urn:microsoft.com/office/officeart/2005/8/layout/list1"/>
    <dgm:cxn modelId="{75CD086D-4A7B-46AE-A36A-F6BBF96A6D5C}" type="presParOf" srcId="{377BF09A-222E-4937-A795-7A4258D0F5D6}" destId="{22323759-A99F-4430-9C06-F28B80A03372}" srcOrd="27" destOrd="0" presId="urn:microsoft.com/office/officeart/2005/8/layout/list1"/>
    <dgm:cxn modelId="{F793B239-80EC-4BF8-ACD3-2DE038A28E4D}" type="presParOf" srcId="{377BF09A-222E-4937-A795-7A4258D0F5D6}" destId="{7839FD84-50EE-493F-B8A0-F4F822325FF4}" srcOrd="28" destOrd="0" presId="urn:microsoft.com/office/officeart/2005/8/layout/list1"/>
    <dgm:cxn modelId="{5EB9FA7B-E456-4581-9E4F-7BD1F3E7D752}" type="presParOf" srcId="{7839FD84-50EE-493F-B8A0-F4F822325FF4}" destId="{AE5E4587-BE00-48CB-B144-BD5A42BBAA43}" srcOrd="0" destOrd="0" presId="urn:microsoft.com/office/officeart/2005/8/layout/list1"/>
    <dgm:cxn modelId="{35969D56-9248-4653-B58A-DC17955E8845}" type="presParOf" srcId="{7839FD84-50EE-493F-B8A0-F4F822325FF4}" destId="{F0ADB276-5991-4607-8D40-F5E5C7361B2F}" srcOrd="1" destOrd="0" presId="urn:microsoft.com/office/officeart/2005/8/layout/list1"/>
    <dgm:cxn modelId="{4D48755D-D710-44E3-98AD-A71EE9410D9A}" type="presParOf" srcId="{377BF09A-222E-4937-A795-7A4258D0F5D6}" destId="{0857D840-56E1-48BF-A788-082382F062C9}" srcOrd="29" destOrd="0" presId="urn:microsoft.com/office/officeart/2005/8/layout/list1"/>
    <dgm:cxn modelId="{6F96F162-BD05-4906-8C21-66197171245E}" type="presParOf" srcId="{377BF09A-222E-4937-A795-7A4258D0F5D6}" destId="{19AAEDC7-F4A3-449E-A327-7779A19B1CB2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Enterprise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275088F3-FD73-4104-BBCD-C6FE214E0400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Standard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919BBD4A-9AB4-440A-965D-4AF7261853CD}" type="parTrans" cxnId="{FA92B383-A7AD-48EF-AE5F-0B7027EDEA99}">
      <dgm:prSet/>
      <dgm:spPr/>
      <dgm:t>
        <a:bodyPr/>
        <a:lstStyle/>
        <a:p>
          <a:endParaRPr lang="en-US"/>
        </a:p>
      </dgm:t>
    </dgm:pt>
    <dgm:pt modelId="{0A35B0A5-C311-4B25-9C37-B441768F4CB9}" type="sibTrans" cxnId="{FA92B383-A7AD-48EF-AE5F-0B7027EDEA99}">
      <dgm:prSet/>
      <dgm:spPr/>
      <dgm:t>
        <a:bodyPr/>
        <a:lstStyle/>
        <a:p>
          <a:endParaRPr lang="en-US"/>
        </a:p>
      </dgm:t>
    </dgm:pt>
    <dgm:pt modelId="{A01BF80B-0EB8-4497-94CE-66159EAFBE6E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Business Intelligence</a:t>
          </a:r>
        </a:p>
      </dgm:t>
    </dgm:pt>
    <dgm:pt modelId="{E22F8156-70AC-42FA-88F7-B2A44C5C03CE}" type="parTrans" cxnId="{D6BD3248-E732-4735-938E-F76743DC4E54}">
      <dgm:prSet/>
      <dgm:spPr/>
      <dgm:t>
        <a:bodyPr/>
        <a:lstStyle/>
        <a:p>
          <a:endParaRPr lang="en-US"/>
        </a:p>
      </dgm:t>
    </dgm:pt>
    <dgm:pt modelId="{E365473E-4788-479B-8AFC-83FFD7CCEB89}" type="sibTrans" cxnId="{D6BD3248-E732-4735-938E-F76743DC4E54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Is recurrently released edition on most versions of SQL 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Server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15B56A10-C47D-4965-B218-63412241D4C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Is the basic edition of SQL Server that supports fundamental database and reporting and analytics functionality.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D62DEE6F-0735-4090-8A91-8F2758A1E8CE}" type="parTrans" cxnId="{63BA9E15-2424-4EA5-9EA1-D998859D76D2}">
      <dgm:prSet/>
      <dgm:spPr/>
      <dgm:t>
        <a:bodyPr/>
        <a:lstStyle/>
        <a:p>
          <a:endParaRPr lang="en-US"/>
        </a:p>
      </dgm:t>
    </dgm:pt>
    <dgm:pt modelId="{41A99DCB-8F09-42A5-A97F-F14578AA4ABF}" type="sibTrans" cxnId="{63BA9E15-2424-4EA5-9EA1-D998859D76D2}">
      <dgm:prSet/>
      <dgm:spPr/>
      <dgm:t>
        <a:bodyPr/>
        <a:lstStyle/>
        <a:p>
          <a:endParaRPr lang="en-US"/>
        </a:p>
      </dgm:t>
    </dgm:pt>
    <dgm:pt modelId="{99C229D2-8712-4170-B167-C0F0B7E17D9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Is a new edition introduced for the first time in SQL 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Server 2012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B82004D2-6854-4D6C-B447-06402214C44A}" type="parTrans" cxnId="{07D8D6CD-903D-4FBF-9DCF-036477BBF283}">
      <dgm:prSet/>
      <dgm:spPr/>
      <dgm:t>
        <a:bodyPr/>
        <a:lstStyle/>
        <a:p>
          <a:endParaRPr lang="en-US"/>
        </a:p>
      </dgm:t>
    </dgm:pt>
    <dgm:pt modelId="{A5822192-EAD8-4545-9207-987D94B82BD4}" type="sibTrans" cxnId="{07D8D6CD-903D-4FBF-9DCF-036477BBF283}">
      <dgm:prSet/>
      <dgm:spPr/>
      <dgm:t>
        <a:bodyPr/>
        <a:lstStyle/>
        <a:p>
          <a:endParaRPr lang="en-US"/>
        </a:p>
      </dgm:t>
    </dgm:pt>
    <dgm:pt modelId="{742253C3-5801-4A30-A1C5-6ED80010DD92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Is the full edition of SQL Server which contains all the features of SQL 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Server 2012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BD634615-EDEB-4FAE-A46F-D2DCBB1DD938}" type="parTrans" cxnId="{FE0D05CC-9ED0-4518-B65C-051199B94A7D}">
      <dgm:prSet/>
      <dgm:spPr/>
      <dgm:t>
        <a:bodyPr/>
        <a:lstStyle/>
        <a:p>
          <a:endParaRPr lang="en-US"/>
        </a:p>
      </dgm:t>
    </dgm:pt>
    <dgm:pt modelId="{2982508C-939F-482C-9279-73868286CA02}" type="sibTrans" cxnId="{FE0D05CC-9ED0-4518-B65C-051199B94A7D}">
      <dgm:prSet/>
      <dgm:spPr/>
      <dgm:t>
        <a:bodyPr/>
        <a:lstStyle/>
        <a:p>
          <a:endParaRPr lang="en-US"/>
        </a:p>
      </dgm:t>
    </dgm:pt>
    <dgm:pt modelId="{617F4D65-2E01-47F9-A5C9-24502EE2C9A5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It supports features like </a:t>
          </a:r>
          <a:r>
            <a:rPr lang="en-US" sz="1600" dirty="0" err="1" smtClean="0">
              <a:latin typeface="Calibri" pitchFamily="34" charset="0"/>
              <a:cs typeface="Calibri" pitchFamily="34" charset="0"/>
            </a:rPr>
            <a:t>PowerView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600" dirty="0" err="1" smtClean="0">
              <a:latin typeface="Calibri" pitchFamily="34" charset="0"/>
              <a:cs typeface="Calibri" pitchFamily="34" charset="0"/>
            </a:rPr>
            <a:t>xVelocity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Business Intelligence services, virtualization, and so on.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90FE6D17-F139-4F26-B4AA-700E54145A99}" type="parTrans" cxnId="{15579D4B-19EC-43D8-94BA-9E20C31D3C78}">
      <dgm:prSet/>
      <dgm:spPr/>
      <dgm:t>
        <a:bodyPr/>
        <a:lstStyle/>
        <a:p>
          <a:endParaRPr lang="en-US"/>
        </a:p>
      </dgm:t>
    </dgm:pt>
    <dgm:pt modelId="{AF76568D-7373-4032-8090-22A447C8A472}" type="sibTrans" cxnId="{15579D4B-19EC-43D8-94BA-9E20C31D3C78}">
      <dgm:prSet/>
      <dgm:spPr/>
      <dgm:t>
        <a:bodyPr/>
        <a:lstStyle/>
        <a:p>
          <a:endParaRPr lang="en-US"/>
        </a:p>
      </dgm:t>
    </dgm:pt>
    <dgm:pt modelId="{E159F650-7BC9-435A-91CC-15EF367BC967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It does not support critical application development, security, and data warehousing.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FD4DBBD0-0A09-45B5-970F-F3FAE0108612}" type="parTrans" cxnId="{AF6EDDBA-8267-4010-9B02-C9EABBFD921D}">
      <dgm:prSet/>
      <dgm:spPr/>
      <dgm:t>
        <a:bodyPr/>
        <a:lstStyle/>
        <a:p>
          <a:endParaRPr lang="en-US"/>
        </a:p>
      </dgm:t>
    </dgm:pt>
    <dgm:pt modelId="{93CD4337-3E05-4D46-AB93-F839810D01D3}" type="sibTrans" cxnId="{AF6EDDBA-8267-4010-9B02-C9EABBFD921D}">
      <dgm:prSet/>
      <dgm:spPr/>
      <dgm:t>
        <a:bodyPr/>
        <a:lstStyle/>
        <a:p>
          <a:endParaRPr lang="en-US"/>
        </a:p>
      </dgm:t>
    </dgm:pt>
    <dgm:pt modelId="{645FBE83-09C4-4B6B-BF70-A6BD97C6F902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Supports basic database, reporting and analytics functionality, and also business intelligence services.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03A4C870-7918-4C88-BA6B-8E7158589FD9}" type="parTrans" cxnId="{669AACFC-AF06-4EB7-98CD-0B6F615A99A7}">
      <dgm:prSet/>
      <dgm:spPr/>
      <dgm:t>
        <a:bodyPr/>
        <a:lstStyle/>
        <a:p>
          <a:endParaRPr lang="en-US"/>
        </a:p>
      </dgm:t>
    </dgm:pt>
    <dgm:pt modelId="{C21D1BFA-0EBD-420E-B540-3EFA38C9D477}" type="sibTrans" cxnId="{669AACFC-AF06-4EB7-98CD-0B6F615A99A7}">
      <dgm:prSet/>
      <dgm:spPr/>
      <dgm:t>
        <a:bodyPr/>
        <a:lstStyle/>
        <a:p>
          <a:endParaRPr lang="en-US"/>
        </a:p>
      </dgm:t>
    </dgm:pt>
    <dgm:pt modelId="{EBC148EA-5F69-4576-8438-0FEC9999B94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Supports features such as </a:t>
          </a:r>
          <a:r>
            <a:rPr lang="en-US" sz="1600" dirty="0" err="1" smtClean="0">
              <a:latin typeface="Calibri" pitchFamily="34" charset="0"/>
              <a:cs typeface="Calibri" pitchFamily="34" charset="0"/>
            </a:rPr>
            <a:t>PowerPivot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600" dirty="0" err="1" smtClean="0">
              <a:latin typeface="Calibri" pitchFamily="34" charset="0"/>
              <a:cs typeface="Calibri" pitchFamily="34" charset="0"/>
            </a:rPr>
            <a:t>PowerView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Business Intelligence Semantic Model, Master Data Services, and so on.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81C0E22E-8DF8-4DCF-8C31-1821DA35B702}" type="parTrans" cxnId="{70000130-7E63-44EA-9CFE-66BC8DED9917}">
      <dgm:prSet/>
      <dgm:spPr/>
      <dgm:t>
        <a:bodyPr/>
        <a:lstStyle/>
        <a:p>
          <a:endParaRPr lang="en-US"/>
        </a:p>
      </dgm:t>
    </dgm:pt>
    <dgm:pt modelId="{25C515BC-BCDB-47ED-B996-84B130B6FAFA}" type="sibTrans" cxnId="{70000130-7E63-44EA-9CFE-66BC8DED9917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  <dgm:t>
        <a:bodyPr/>
        <a:lstStyle/>
        <a:p>
          <a:endParaRPr lang="en-US"/>
        </a:p>
      </dgm:t>
    </dgm:pt>
    <dgm:pt modelId="{F0AFF909-226B-4EF5-8D95-F4C97BC1E02A}" type="pres">
      <dgm:prSet presAssocID="{0B42E06C-A1B3-48D7-9A25-3AED9FB785D1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  <dgm:t>
        <a:bodyPr/>
        <a:lstStyle/>
        <a:p>
          <a:endParaRPr lang="en-US"/>
        </a:p>
      </dgm:t>
    </dgm:pt>
    <dgm:pt modelId="{5F8B0E50-DECC-4A7E-A46E-113C91AAFE14}" type="pres">
      <dgm:prSet presAssocID="{0B42E06C-A1B3-48D7-9A25-3AED9FB785D1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  <dgm:t>
        <a:bodyPr/>
        <a:lstStyle/>
        <a:p>
          <a:endParaRPr lang="en-US"/>
        </a:p>
      </dgm:t>
    </dgm:pt>
    <dgm:pt modelId="{C3941E73-59DF-4947-A40C-DDF97525D13A}" type="pres">
      <dgm:prSet presAssocID="{275088F3-FD73-4104-BBCD-C6FE214E0400}" presName="parentLin" presStyleCnt="0"/>
      <dgm:spPr/>
      <dgm:t>
        <a:bodyPr/>
        <a:lstStyle/>
        <a:p>
          <a:endParaRPr lang="en-US"/>
        </a:p>
      </dgm:t>
    </dgm:pt>
    <dgm:pt modelId="{47486FD6-484A-4D85-9CB6-90D65D97FB36}" type="pres">
      <dgm:prSet presAssocID="{275088F3-FD73-4104-BBCD-C6FE214E0400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5395A427-A60F-4F4F-969D-04AC2D0CFDEB}" type="pres">
      <dgm:prSet presAssocID="{275088F3-FD73-4104-BBCD-C6FE214E040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F1C548-5960-4AC1-A6DC-AD70AFD0AD0B}" type="pres">
      <dgm:prSet presAssocID="{275088F3-FD73-4104-BBCD-C6FE214E0400}" presName="negativeSpace" presStyleCnt="0"/>
      <dgm:spPr/>
      <dgm:t>
        <a:bodyPr/>
        <a:lstStyle/>
        <a:p>
          <a:endParaRPr lang="en-US"/>
        </a:p>
      </dgm:t>
    </dgm:pt>
    <dgm:pt modelId="{8DC4B880-6737-41E9-958C-8E33EF46D5F8}" type="pres">
      <dgm:prSet presAssocID="{275088F3-FD73-4104-BBCD-C6FE214E0400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1A4CDD-B090-4922-A72B-D26D60DEE419}" type="pres">
      <dgm:prSet presAssocID="{0A35B0A5-C311-4B25-9C37-B441768F4CB9}" presName="spaceBetweenRectangles" presStyleCnt="0"/>
      <dgm:spPr/>
      <dgm:t>
        <a:bodyPr/>
        <a:lstStyle/>
        <a:p>
          <a:endParaRPr lang="en-US"/>
        </a:p>
      </dgm:t>
    </dgm:pt>
    <dgm:pt modelId="{4CDCECC7-3D9F-4530-9D59-82D9F8A5E052}" type="pres">
      <dgm:prSet presAssocID="{A01BF80B-0EB8-4497-94CE-66159EAFBE6E}" presName="parentLin" presStyleCnt="0"/>
      <dgm:spPr/>
      <dgm:t>
        <a:bodyPr/>
        <a:lstStyle/>
        <a:p>
          <a:endParaRPr lang="en-US"/>
        </a:p>
      </dgm:t>
    </dgm:pt>
    <dgm:pt modelId="{DF203340-B694-4789-AE18-6CC49F3E3D6E}" type="pres">
      <dgm:prSet presAssocID="{A01BF80B-0EB8-4497-94CE-66159EAFBE6E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0900D408-9ABA-4692-8B4E-25FD2FEDE3F7}" type="pres">
      <dgm:prSet presAssocID="{A01BF80B-0EB8-4497-94CE-66159EAFBE6E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DDE45D-E91E-4F8B-A88A-9E48706B86F7}" type="pres">
      <dgm:prSet presAssocID="{A01BF80B-0EB8-4497-94CE-66159EAFBE6E}" presName="negativeSpace" presStyleCnt="0"/>
      <dgm:spPr/>
      <dgm:t>
        <a:bodyPr/>
        <a:lstStyle/>
        <a:p>
          <a:endParaRPr lang="en-US"/>
        </a:p>
      </dgm:t>
    </dgm:pt>
    <dgm:pt modelId="{97F985D8-35BA-410A-8120-F008FF720B1B}" type="pres">
      <dgm:prSet presAssocID="{A01BF80B-0EB8-4497-94CE-66159EAFBE6E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A92B383-A7AD-48EF-AE5F-0B7027EDEA99}" srcId="{304B30CD-3BA8-4D2C-8929-DF5230D332B6}" destId="{275088F3-FD73-4104-BBCD-C6FE214E0400}" srcOrd="1" destOrd="0" parTransId="{919BBD4A-9AB4-440A-965D-4AF7261853CD}" sibTransId="{0A35B0A5-C311-4B25-9C37-B441768F4CB9}"/>
    <dgm:cxn modelId="{9BF6A003-352C-440E-AAFD-59B985632BFE}" type="presOf" srcId="{A01BF80B-0EB8-4497-94CE-66159EAFBE6E}" destId="{0900D408-9ABA-4692-8B4E-25FD2FEDE3F7}" srcOrd="1" destOrd="0" presId="urn:microsoft.com/office/officeart/2005/8/layout/list1"/>
    <dgm:cxn modelId="{669AACFC-AF06-4EB7-98CD-0B6F615A99A7}" srcId="{A01BF80B-0EB8-4497-94CE-66159EAFBE6E}" destId="{645FBE83-09C4-4B6B-BF70-A6BD97C6F902}" srcOrd="1" destOrd="0" parTransId="{03A4C870-7918-4C88-BA6B-8E7158589FD9}" sibTransId="{C21D1BFA-0EBD-420E-B540-3EFA38C9D477}"/>
    <dgm:cxn modelId="{440E87F8-0D85-483B-A5E3-0FD24BED39B7}" type="presOf" srcId="{0B42E06C-A1B3-48D7-9A25-3AED9FB785D1}" destId="{F0AFF909-226B-4EF5-8D95-F4C97BC1E02A}" srcOrd="0" destOrd="0" presId="urn:microsoft.com/office/officeart/2005/8/layout/list1"/>
    <dgm:cxn modelId="{8A9A521E-2158-4D66-8044-11D1EC2C5CD0}" type="presOf" srcId="{645FBE83-09C4-4B6B-BF70-A6BD97C6F902}" destId="{97F985D8-35BA-410A-8120-F008FF720B1B}" srcOrd="0" destOrd="1" presId="urn:microsoft.com/office/officeart/2005/8/layout/list1"/>
    <dgm:cxn modelId="{F64DBA4C-796D-4BC1-A2D0-95E0D78F4A4A}" type="presOf" srcId="{275088F3-FD73-4104-BBCD-C6FE214E0400}" destId="{5395A427-A60F-4F4F-969D-04AC2D0CFDEB}" srcOrd="1" destOrd="0" presId="urn:microsoft.com/office/officeart/2005/8/layout/list1"/>
    <dgm:cxn modelId="{075F818B-0606-4A9C-9A22-9E99B96DB1F5}" type="presOf" srcId="{0B42E06C-A1B3-48D7-9A25-3AED9FB785D1}" destId="{D8815EEF-E9C4-475D-A970-0FBE57B256A3}" srcOrd="1" destOrd="0" presId="urn:microsoft.com/office/officeart/2005/8/layout/list1"/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7AA85D1F-5A86-4C52-817A-3C3842B5C4D8}" type="presOf" srcId="{304B30CD-3BA8-4D2C-8929-DF5230D332B6}" destId="{0A807732-00C6-4E5E-911B-A6F76F441E4E}" srcOrd="0" destOrd="0" presId="urn:microsoft.com/office/officeart/2005/8/layout/list1"/>
    <dgm:cxn modelId="{F24D5C9C-6D9C-4C49-B4FC-6597EB2B054C}" type="presOf" srcId="{275088F3-FD73-4104-BBCD-C6FE214E0400}" destId="{47486FD6-484A-4D85-9CB6-90D65D97FB36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05DAFC07-3DAB-4611-9916-56C88FCA174D}" type="presOf" srcId="{954AB44B-3D61-4133-AC00-466AFF18E51C}" destId="{5F8B0E50-DECC-4A7E-A46E-113C91AAFE14}" srcOrd="0" destOrd="0" presId="urn:microsoft.com/office/officeart/2005/8/layout/list1"/>
    <dgm:cxn modelId="{D6BD3248-E732-4735-938E-F76743DC4E54}" srcId="{304B30CD-3BA8-4D2C-8929-DF5230D332B6}" destId="{A01BF80B-0EB8-4497-94CE-66159EAFBE6E}" srcOrd="2" destOrd="0" parTransId="{E22F8156-70AC-42FA-88F7-B2A44C5C03CE}" sibTransId="{E365473E-4788-479B-8AFC-83FFD7CCEB89}"/>
    <dgm:cxn modelId="{59E2C4F0-4E50-4A1B-9DA4-6C13EA6C657C}" type="presOf" srcId="{15B56A10-C47D-4965-B218-63412241D4C1}" destId="{8DC4B880-6737-41E9-958C-8E33EF46D5F8}" srcOrd="0" destOrd="0" presId="urn:microsoft.com/office/officeart/2005/8/layout/list1"/>
    <dgm:cxn modelId="{07D8D6CD-903D-4FBF-9DCF-036477BBF283}" srcId="{A01BF80B-0EB8-4497-94CE-66159EAFBE6E}" destId="{99C229D2-8712-4170-B167-C0F0B7E17D9B}" srcOrd="0" destOrd="0" parTransId="{B82004D2-6854-4D6C-B447-06402214C44A}" sibTransId="{A5822192-EAD8-4545-9207-987D94B82BD4}"/>
    <dgm:cxn modelId="{70000130-7E63-44EA-9CFE-66BC8DED9917}" srcId="{A01BF80B-0EB8-4497-94CE-66159EAFBE6E}" destId="{EBC148EA-5F69-4576-8438-0FEC9999B94B}" srcOrd="2" destOrd="0" parTransId="{81C0E22E-8DF8-4DCF-8C31-1821DA35B702}" sibTransId="{25C515BC-BCDB-47ED-B996-84B130B6FAFA}"/>
    <dgm:cxn modelId="{75516393-8F57-4E7B-A94F-D0B6BD704F30}" type="presOf" srcId="{EBC148EA-5F69-4576-8438-0FEC9999B94B}" destId="{97F985D8-35BA-410A-8120-F008FF720B1B}" srcOrd="0" destOrd="2" presId="urn:microsoft.com/office/officeart/2005/8/layout/list1"/>
    <dgm:cxn modelId="{AF6EDDBA-8267-4010-9B02-C9EABBFD921D}" srcId="{275088F3-FD73-4104-BBCD-C6FE214E0400}" destId="{E159F650-7BC9-435A-91CC-15EF367BC967}" srcOrd="1" destOrd="0" parTransId="{FD4DBBD0-0A09-45B5-970F-F3FAE0108612}" sibTransId="{93CD4337-3E05-4D46-AB93-F839810D01D3}"/>
    <dgm:cxn modelId="{63BA9E15-2424-4EA5-9EA1-D998859D76D2}" srcId="{275088F3-FD73-4104-BBCD-C6FE214E0400}" destId="{15B56A10-C47D-4965-B218-63412241D4C1}" srcOrd="0" destOrd="0" parTransId="{D62DEE6F-0735-4090-8A91-8F2758A1E8CE}" sibTransId="{41A99DCB-8F09-42A5-A97F-F14578AA4ABF}"/>
    <dgm:cxn modelId="{72B793D2-EF2A-422C-994E-639A9472F150}" type="presOf" srcId="{A01BF80B-0EB8-4497-94CE-66159EAFBE6E}" destId="{DF203340-B694-4789-AE18-6CC49F3E3D6E}" srcOrd="0" destOrd="0" presId="urn:microsoft.com/office/officeart/2005/8/layout/list1"/>
    <dgm:cxn modelId="{609131F5-0F7A-4AAE-84F2-2947144FD8CC}" type="presOf" srcId="{617F4D65-2E01-47F9-A5C9-24502EE2C9A5}" destId="{5F8B0E50-DECC-4A7E-A46E-113C91AAFE14}" srcOrd="0" destOrd="2" presId="urn:microsoft.com/office/officeart/2005/8/layout/list1"/>
    <dgm:cxn modelId="{15579D4B-19EC-43D8-94BA-9E20C31D3C78}" srcId="{0B42E06C-A1B3-48D7-9A25-3AED9FB785D1}" destId="{617F4D65-2E01-47F9-A5C9-24502EE2C9A5}" srcOrd="2" destOrd="0" parTransId="{90FE6D17-F139-4F26-B4AA-700E54145A99}" sibTransId="{AF76568D-7373-4032-8090-22A447C8A472}"/>
    <dgm:cxn modelId="{9787EE4F-9C01-4390-A2FC-8E0E6BC8E629}" type="presOf" srcId="{99C229D2-8712-4170-B167-C0F0B7E17D9B}" destId="{97F985D8-35BA-410A-8120-F008FF720B1B}" srcOrd="0" destOrd="0" presId="urn:microsoft.com/office/officeart/2005/8/layout/list1"/>
    <dgm:cxn modelId="{9D44B79E-5EE2-4962-A665-CA5D327ED49F}" type="presOf" srcId="{E159F650-7BC9-435A-91CC-15EF367BC967}" destId="{8DC4B880-6737-41E9-958C-8E33EF46D5F8}" srcOrd="0" destOrd="1" presId="urn:microsoft.com/office/officeart/2005/8/layout/list1"/>
    <dgm:cxn modelId="{E85949BD-78DA-4A0B-8E76-E828DBFD1B52}" type="presOf" srcId="{742253C3-5801-4A30-A1C5-6ED80010DD92}" destId="{5F8B0E50-DECC-4A7E-A46E-113C91AAFE14}" srcOrd="0" destOrd="1" presId="urn:microsoft.com/office/officeart/2005/8/layout/list1"/>
    <dgm:cxn modelId="{FE0D05CC-9ED0-4518-B65C-051199B94A7D}" srcId="{0B42E06C-A1B3-48D7-9A25-3AED9FB785D1}" destId="{742253C3-5801-4A30-A1C5-6ED80010DD92}" srcOrd="1" destOrd="0" parTransId="{BD634615-EDEB-4FAE-A46F-D2DCBB1DD938}" sibTransId="{2982508C-939F-482C-9279-73868286CA02}"/>
    <dgm:cxn modelId="{156F3C55-D056-4A51-9FAA-ADD5AD7A2673}" type="presParOf" srcId="{0A807732-00C6-4E5E-911B-A6F76F441E4E}" destId="{2F2ADDF7-5497-4730-91DE-E6E853F1FEEF}" srcOrd="0" destOrd="0" presId="urn:microsoft.com/office/officeart/2005/8/layout/list1"/>
    <dgm:cxn modelId="{0A3E0ACE-239D-4734-81DA-AA622261FA11}" type="presParOf" srcId="{2F2ADDF7-5497-4730-91DE-E6E853F1FEEF}" destId="{F0AFF909-226B-4EF5-8D95-F4C97BC1E02A}" srcOrd="0" destOrd="0" presId="urn:microsoft.com/office/officeart/2005/8/layout/list1"/>
    <dgm:cxn modelId="{444DB2D8-5A18-4893-89DF-66A29BD1E090}" type="presParOf" srcId="{2F2ADDF7-5497-4730-91DE-E6E853F1FEEF}" destId="{D8815EEF-E9C4-475D-A970-0FBE57B256A3}" srcOrd="1" destOrd="0" presId="urn:microsoft.com/office/officeart/2005/8/layout/list1"/>
    <dgm:cxn modelId="{4BB868D1-4BB7-42C4-8A46-5A53E27534B3}" type="presParOf" srcId="{0A807732-00C6-4E5E-911B-A6F76F441E4E}" destId="{76FC94D9-3208-439C-A63E-D27D71A45C0D}" srcOrd="1" destOrd="0" presId="urn:microsoft.com/office/officeart/2005/8/layout/list1"/>
    <dgm:cxn modelId="{F426F3CD-39A3-4509-89A9-466450876849}" type="presParOf" srcId="{0A807732-00C6-4E5E-911B-A6F76F441E4E}" destId="{5F8B0E50-DECC-4A7E-A46E-113C91AAFE14}" srcOrd="2" destOrd="0" presId="urn:microsoft.com/office/officeart/2005/8/layout/list1"/>
    <dgm:cxn modelId="{BC743DFF-6D1E-4A00-A922-970C70226A59}" type="presParOf" srcId="{0A807732-00C6-4E5E-911B-A6F76F441E4E}" destId="{08587B01-25D5-451E-BC18-60B04AFD5367}" srcOrd="3" destOrd="0" presId="urn:microsoft.com/office/officeart/2005/8/layout/list1"/>
    <dgm:cxn modelId="{FD9F51C8-3ECF-4803-9A5B-C9ABFA4443FF}" type="presParOf" srcId="{0A807732-00C6-4E5E-911B-A6F76F441E4E}" destId="{C3941E73-59DF-4947-A40C-DDF97525D13A}" srcOrd="4" destOrd="0" presId="urn:microsoft.com/office/officeart/2005/8/layout/list1"/>
    <dgm:cxn modelId="{5840268F-BF70-479B-B56D-9889D6343A50}" type="presParOf" srcId="{C3941E73-59DF-4947-A40C-DDF97525D13A}" destId="{47486FD6-484A-4D85-9CB6-90D65D97FB36}" srcOrd="0" destOrd="0" presId="urn:microsoft.com/office/officeart/2005/8/layout/list1"/>
    <dgm:cxn modelId="{3450F649-EB51-4917-A5D9-1921CC89DE02}" type="presParOf" srcId="{C3941E73-59DF-4947-A40C-DDF97525D13A}" destId="{5395A427-A60F-4F4F-969D-04AC2D0CFDEB}" srcOrd="1" destOrd="0" presId="urn:microsoft.com/office/officeart/2005/8/layout/list1"/>
    <dgm:cxn modelId="{AF02E962-1A2B-470E-A2AF-5EF296AA4A97}" type="presParOf" srcId="{0A807732-00C6-4E5E-911B-A6F76F441E4E}" destId="{8EF1C548-5960-4AC1-A6DC-AD70AFD0AD0B}" srcOrd="5" destOrd="0" presId="urn:microsoft.com/office/officeart/2005/8/layout/list1"/>
    <dgm:cxn modelId="{622EADFE-74A3-4B52-8EF7-F9C1FB2DFA19}" type="presParOf" srcId="{0A807732-00C6-4E5E-911B-A6F76F441E4E}" destId="{8DC4B880-6737-41E9-958C-8E33EF46D5F8}" srcOrd="6" destOrd="0" presId="urn:microsoft.com/office/officeart/2005/8/layout/list1"/>
    <dgm:cxn modelId="{B1A880F5-FC0E-463C-AA60-BF3531EF300E}" type="presParOf" srcId="{0A807732-00C6-4E5E-911B-A6F76F441E4E}" destId="{0E1A4CDD-B090-4922-A72B-D26D60DEE419}" srcOrd="7" destOrd="0" presId="urn:microsoft.com/office/officeart/2005/8/layout/list1"/>
    <dgm:cxn modelId="{0CF9744F-40A4-444E-BA9C-EBE3AA308359}" type="presParOf" srcId="{0A807732-00C6-4E5E-911B-A6F76F441E4E}" destId="{4CDCECC7-3D9F-4530-9D59-82D9F8A5E052}" srcOrd="8" destOrd="0" presId="urn:microsoft.com/office/officeart/2005/8/layout/list1"/>
    <dgm:cxn modelId="{5D7F0EA2-30FD-4BCE-A997-E3C1F4DFDB5D}" type="presParOf" srcId="{4CDCECC7-3D9F-4530-9D59-82D9F8A5E052}" destId="{DF203340-B694-4789-AE18-6CC49F3E3D6E}" srcOrd="0" destOrd="0" presId="urn:microsoft.com/office/officeart/2005/8/layout/list1"/>
    <dgm:cxn modelId="{33A0CB48-545E-4B9C-902F-FC55E0B763F1}" type="presParOf" srcId="{4CDCECC7-3D9F-4530-9D59-82D9F8A5E052}" destId="{0900D408-9ABA-4692-8B4E-25FD2FEDE3F7}" srcOrd="1" destOrd="0" presId="urn:microsoft.com/office/officeart/2005/8/layout/list1"/>
    <dgm:cxn modelId="{2D1E3696-C326-4033-B5CD-C966F1327B05}" type="presParOf" srcId="{0A807732-00C6-4E5E-911B-A6F76F441E4E}" destId="{F1DDE45D-E91E-4F8B-A88A-9E48706B86F7}" srcOrd="9" destOrd="0" presId="urn:microsoft.com/office/officeart/2005/8/layout/list1"/>
    <dgm:cxn modelId="{5D4E3DAF-FCE7-4406-8C49-0030D23B1D04}" type="presParOf" srcId="{0A807732-00C6-4E5E-911B-A6F76F441E4E}" destId="{97F985D8-35BA-410A-8120-F008FF720B1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8844DF8-1A5B-48BB-93EE-9C7C621FA060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29399EA-A1EE-4A76-BDB1-78921C1B7C39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Databases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1EEC83B3-ED1D-47A5-A862-00A74638780A}" type="parTrans" cxnId="{BCD77465-1885-4CA5-AB5A-5FCB23B7FC98}">
      <dgm:prSet/>
      <dgm:spPr/>
      <dgm:t>
        <a:bodyPr/>
        <a:lstStyle/>
        <a:p>
          <a:endParaRPr lang="en-US"/>
        </a:p>
      </dgm:t>
    </dgm:pt>
    <dgm:pt modelId="{4E0A7F7D-B352-403D-B0B3-5435A0C90DA6}" type="sibTrans" cxnId="{BCD77465-1885-4CA5-AB5A-5FCB23B7FC98}">
      <dgm:prSet/>
      <dgm:spPr/>
      <dgm:t>
        <a:bodyPr/>
        <a:lstStyle/>
        <a:p>
          <a:endParaRPr lang="en-US"/>
        </a:p>
      </dgm:t>
    </dgm:pt>
    <dgm:pt modelId="{26AEDE49-15A3-4375-8A4A-C73F8728FCC4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Contains a collection of databases that stores a specific set of structured data.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965207AC-A4CC-43B1-8EFC-D3DE43B6543B}" type="parTrans" cxnId="{E7F2C6FC-524A-4D4C-AF19-E5C043467AA7}">
      <dgm:prSet/>
      <dgm:spPr/>
      <dgm:t>
        <a:bodyPr/>
        <a:lstStyle/>
        <a:p>
          <a:endParaRPr lang="en-US"/>
        </a:p>
      </dgm:t>
    </dgm:pt>
    <dgm:pt modelId="{E56F27EB-2FA7-4222-88B7-A1B7D47FE7C2}" type="sibTrans" cxnId="{E7F2C6FC-524A-4D4C-AF19-E5C043467AA7}">
      <dgm:prSet/>
      <dgm:spPr/>
      <dgm:t>
        <a:bodyPr/>
        <a:lstStyle/>
        <a:p>
          <a:endParaRPr lang="en-US"/>
        </a:p>
      </dgm:t>
    </dgm:pt>
    <dgm:pt modelId="{318712A4-F379-4024-BACC-1003727655AA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Security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DF075672-059B-4FC7-8D8B-02D3EADA636B}" type="parTrans" cxnId="{7592FA46-A44E-4EC4-8B2F-541BAA8517E6}">
      <dgm:prSet/>
      <dgm:spPr/>
      <dgm:t>
        <a:bodyPr/>
        <a:lstStyle/>
        <a:p>
          <a:endParaRPr lang="en-US"/>
        </a:p>
      </dgm:t>
    </dgm:pt>
    <dgm:pt modelId="{2E47B91F-C45D-41AA-A2F6-41541710CB03}" type="sibTrans" cxnId="{7592FA46-A44E-4EC4-8B2F-541BAA8517E6}">
      <dgm:prSet/>
      <dgm:spPr/>
      <dgm:t>
        <a:bodyPr/>
        <a:lstStyle/>
        <a:p>
          <a:endParaRPr lang="en-US"/>
        </a:p>
      </dgm:t>
    </dgm:pt>
    <dgm:pt modelId="{09079E86-21DB-4F5A-B2D4-488418FFF874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Used to provide flexible and trustworthy security configuration in SQL Server 2012.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AE46BC25-CC10-4806-BFF1-271CE88DF373}" type="parTrans" cxnId="{AD8D07D8-7457-44DF-88CE-4DB0B2D82238}">
      <dgm:prSet/>
      <dgm:spPr/>
      <dgm:t>
        <a:bodyPr/>
        <a:lstStyle/>
        <a:p>
          <a:endParaRPr lang="en-US"/>
        </a:p>
      </dgm:t>
    </dgm:pt>
    <dgm:pt modelId="{C6F047D5-3B64-4A09-A2D5-FEE3CCACAB28}" type="sibTrans" cxnId="{AD8D07D8-7457-44DF-88CE-4DB0B2D82238}">
      <dgm:prSet/>
      <dgm:spPr/>
      <dgm:t>
        <a:bodyPr/>
        <a:lstStyle/>
        <a:p>
          <a:endParaRPr lang="en-US"/>
        </a:p>
      </dgm:t>
    </dgm:pt>
    <dgm:pt modelId="{C7EE1916-D17F-43C1-B5A0-78BDAE6A4937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Server Objects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05846263-45E7-4A70-AE17-087141EAEA56}" type="parTrans" cxnId="{F72D2F55-B3B0-4243-AC74-8594964C2101}">
      <dgm:prSet/>
      <dgm:spPr/>
      <dgm:t>
        <a:bodyPr/>
        <a:lstStyle/>
        <a:p>
          <a:endParaRPr lang="en-US"/>
        </a:p>
      </dgm:t>
    </dgm:pt>
    <dgm:pt modelId="{7808F316-01F0-4836-B4A3-60123260DF2F}" type="sibTrans" cxnId="{F72D2F55-B3B0-4243-AC74-8594964C2101}">
      <dgm:prSet/>
      <dgm:spPr/>
      <dgm:t>
        <a:bodyPr/>
        <a:lstStyle/>
        <a:p>
          <a:endParaRPr lang="en-US"/>
        </a:p>
      </dgm:t>
    </dgm:pt>
    <dgm:pt modelId="{5EBAA47D-88E9-4A22-ADE4-CF026AF01DA5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Used to monitor activity in computers running an instance of SQL Server.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E48BDCDC-379A-4DDB-8B72-93DF70F55E3A}" type="parTrans" cxnId="{6D1CA655-DB78-4EB8-929F-C67E743E794C}">
      <dgm:prSet/>
      <dgm:spPr/>
      <dgm:t>
        <a:bodyPr/>
        <a:lstStyle/>
        <a:p>
          <a:endParaRPr lang="en-US"/>
        </a:p>
      </dgm:t>
    </dgm:pt>
    <dgm:pt modelId="{8AD32360-CFF0-4E69-A6F3-9EB7A77D0557}" type="sibTrans" cxnId="{6D1CA655-DB78-4EB8-929F-C67E743E794C}">
      <dgm:prSet/>
      <dgm:spPr/>
      <dgm:t>
        <a:bodyPr/>
        <a:lstStyle/>
        <a:p>
          <a:endParaRPr lang="en-US"/>
        </a:p>
      </dgm:t>
    </dgm:pt>
    <dgm:pt modelId="{ADA36A24-636D-42B9-B0D8-36870FC6CC75}">
      <dgm:prSet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Replication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74B4B743-F675-43AE-8106-01B0195923C9}" type="parTrans" cxnId="{F22FEF31-7475-451E-B787-E0E1497D52E4}">
      <dgm:prSet/>
      <dgm:spPr/>
      <dgm:t>
        <a:bodyPr/>
        <a:lstStyle/>
        <a:p>
          <a:endParaRPr lang="en-US"/>
        </a:p>
      </dgm:t>
    </dgm:pt>
    <dgm:pt modelId="{2A4E7600-CB25-49AF-A35C-4CFF6A115DEA}" type="sibTrans" cxnId="{F22FEF31-7475-451E-B787-E0E1497D52E4}">
      <dgm:prSet/>
      <dgm:spPr/>
      <dgm:t>
        <a:bodyPr/>
        <a:lstStyle/>
        <a:p>
          <a:endParaRPr lang="en-US"/>
        </a:p>
      </dgm:t>
    </dgm:pt>
    <dgm:pt modelId="{21960B7A-146E-4A41-B04A-CE1457513094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Used to copy and distribute data and database objects from one database to another, and then, to synchronize between databases to maintain consistency.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116B699F-9D6F-4062-8C37-BD3DA2203907}" type="parTrans" cxnId="{A007E987-F860-48E0-BDB4-1C743E751481}">
      <dgm:prSet/>
      <dgm:spPr/>
      <dgm:t>
        <a:bodyPr/>
        <a:lstStyle/>
        <a:p>
          <a:endParaRPr lang="en-US"/>
        </a:p>
      </dgm:t>
    </dgm:pt>
    <dgm:pt modelId="{4443439E-D985-4C0E-8FE4-88AECFE4EC7D}" type="sibTrans" cxnId="{A007E987-F860-48E0-BDB4-1C743E751481}">
      <dgm:prSet/>
      <dgm:spPr/>
      <dgm:t>
        <a:bodyPr/>
        <a:lstStyle/>
        <a:p>
          <a:endParaRPr lang="en-US"/>
        </a:p>
      </dgm:t>
    </dgm:pt>
    <dgm:pt modelId="{52984777-C2AA-4B16-9D7F-7227E1FF633D}">
      <dgm:prSet custT="1"/>
      <dgm:spPr/>
      <dgm:t>
        <a:bodyPr/>
        <a:lstStyle/>
        <a:p>
          <a:r>
            <a:rPr lang="en-US" sz="1400" b="1" dirty="0" err="1" smtClean="0">
              <a:latin typeface="Calibri" pitchFamily="34" charset="0"/>
              <a:cs typeface="Calibri" pitchFamily="34" charset="0"/>
            </a:rPr>
            <a:t>AlwaysOn</a:t>
          </a:r>
          <a:r>
            <a:rPr lang="en-US" sz="1400" b="1" dirty="0" smtClean="0">
              <a:latin typeface="Calibri" pitchFamily="34" charset="0"/>
              <a:cs typeface="Calibri" pitchFamily="34" charset="0"/>
            </a:rPr>
            <a:t> High Availability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9EC9CE7B-1183-4037-A784-953D44A84650}" type="parTrans" cxnId="{03D64B60-FFD8-42E1-9405-1BC1976DA6AE}">
      <dgm:prSet/>
      <dgm:spPr/>
      <dgm:t>
        <a:bodyPr/>
        <a:lstStyle/>
        <a:p>
          <a:endParaRPr lang="en-US"/>
        </a:p>
      </dgm:t>
    </dgm:pt>
    <dgm:pt modelId="{D7D8CEFF-AE71-4ED1-93A6-82778F80AE52}" type="sibTrans" cxnId="{03D64B60-FFD8-42E1-9405-1BC1976DA6AE}">
      <dgm:prSet/>
      <dgm:spPr/>
      <dgm:t>
        <a:bodyPr/>
        <a:lstStyle/>
        <a:p>
          <a:endParaRPr lang="en-US"/>
        </a:p>
      </dgm:t>
    </dgm:pt>
    <dgm:pt modelId="{BC072160-3DB9-456B-A8BE-96D8F6A2E94E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Used for high availability and disaster recovery. 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6A94DB43-1A83-499B-B514-C04707D724F6}" type="parTrans" cxnId="{B08825B4-14CE-40D6-9DF6-D6F6B23890A4}">
      <dgm:prSet/>
      <dgm:spPr/>
      <dgm:t>
        <a:bodyPr/>
        <a:lstStyle/>
        <a:p>
          <a:endParaRPr lang="en-US"/>
        </a:p>
      </dgm:t>
    </dgm:pt>
    <dgm:pt modelId="{72B3F18B-4A94-4089-8A75-84C475E86EAA}" type="sibTrans" cxnId="{B08825B4-14CE-40D6-9DF6-D6F6B23890A4}">
      <dgm:prSet/>
      <dgm:spPr/>
      <dgm:t>
        <a:bodyPr/>
        <a:lstStyle/>
        <a:p>
          <a:endParaRPr lang="en-US"/>
        </a:p>
      </dgm:t>
    </dgm:pt>
    <dgm:pt modelId="{93AEF13B-DB99-4F1F-9064-F6EE113F28C3}">
      <dgm:prSet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Management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DE95BCA3-D3FC-409F-A30E-0A0DB30A3FC7}" type="parTrans" cxnId="{A5DACF88-DF83-408D-A20A-2CFB7DE75FEB}">
      <dgm:prSet/>
      <dgm:spPr/>
      <dgm:t>
        <a:bodyPr/>
        <a:lstStyle/>
        <a:p>
          <a:endParaRPr lang="en-US"/>
        </a:p>
      </dgm:t>
    </dgm:pt>
    <dgm:pt modelId="{60C04FDD-D28C-4D48-ACD2-42F245A7C02F}" type="sibTrans" cxnId="{A5DACF88-DF83-408D-A20A-2CFB7DE75FEB}">
      <dgm:prSet/>
      <dgm:spPr/>
      <dgm:t>
        <a:bodyPr/>
        <a:lstStyle/>
        <a:p>
          <a:endParaRPr lang="en-US"/>
        </a:p>
      </dgm:t>
    </dgm:pt>
    <dgm:pt modelId="{6968D5C5-6ADD-479F-89D6-461B33859506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Used to manage policies, resources, events, maintenance plans, and so on.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DDDF4C40-024B-4927-9571-E63F053D699E}" type="parTrans" cxnId="{227B7BF9-A14B-4A93-A463-6CCF61A609B3}">
      <dgm:prSet/>
      <dgm:spPr/>
      <dgm:t>
        <a:bodyPr/>
        <a:lstStyle/>
        <a:p>
          <a:endParaRPr lang="en-US"/>
        </a:p>
      </dgm:t>
    </dgm:pt>
    <dgm:pt modelId="{41AD4375-2746-45CC-AD28-F1890740EF3C}" type="sibTrans" cxnId="{227B7BF9-A14B-4A93-A463-6CCF61A609B3}">
      <dgm:prSet/>
      <dgm:spPr/>
      <dgm:t>
        <a:bodyPr/>
        <a:lstStyle/>
        <a:p>
          <a:endParaRPr lang="en-US"/>
        </a:p>
      </dgm:t>
    </dgm:pt>
    <dgm:pt modelId="{55422789-135F-4D80-9866-B68A40B02ACE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Includes logins, roles, credentials, audits, and so on.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9F268474-9EBC-453C-9187-045B71604772}" type="parTrans" cxnId="{DDD37867-B1A2-4735-AA20-60417235C39A}">
      <dgm:prSet/>
      <dgm:spPr/>
      <dgm:t>
        <a:bodyPr/>
        <a:lstStyle/>
        <a:p>
          <a:endParaRPr lang="en-US"/>
        </a:p>
      </dgm:t>
    </dgm:pt>
    <dgm:pt modelId="{8E1FFCA4-EEB0-4913-995C-3CC534645ABF}" type="sibTrans" cxnId="{DDD37867-B1A2-4735-AA20-60417235C39A}">
      <dgm:prSet/>
      <dgm:spPr/>
      <dgm:t>
        <a:bodyPr/>
        <a:lstStyle/>
        <a:p>
          <a:endParaRPr lang="en-US"/>
        </a:p>
      </dgm:t>
    </dgm:pt>
    <dgm:pt modelId="{D44A37E5-EBAA-40F4-8FB1-32D8E06A6765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Is generally used for applications that require high uptime and failure protection.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9A39A19A-D5E5-4345-A0B4-690033D78801}" type="parTrans" cxnId="{0188A5D7-EBF5-42F2-8008-39DE0EE8517B}">
      <dgm:prSet/>
      <dgm:spPr/>
      <dgm:t>
        <a:bodyPr/>
        <a:lstStyle/>
        <a:p>
          <a:endParaRPr lang="en-US"/>
        </a:p>
      </dgm:t>
    </dgm:pt>
    <dgm:pt modelId="{64EC94D3-3380-41C5-8CA3-C973C518B584}" type="sibTrans" cxnId="{0188A5D7-EBF5-42F2-8008-39DE0EE8517B}">
      <dgm:prSet/>
      <dgm:spPr/>
      <dgm:t>
        <a:bodyPr/>
        <a:lstStyle/>
        <a:p>
          <a:endParaRPr lang="en-US"/>
        </a:p>
      </dgm:t>
    </dgm:pt>
    <dgm:pt modelId="{21AE1600-4627-4FE1-B797-2F71CB36EC86}">
      <dgm:prSet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Integration Services Catalogs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F9ACE9D2-0F7D-4AE1-B926-4BACFC67ED33}" type="parTrans" cxnId="{7F7D497B-D29F-448E-9955-8403D69B2ECC}">
      <dgm:prSet/>
      <dgm:spPr/>
      <dgm:t>
        <a:bodyPr/>
        <a:lstStyle/>
        <a:p>
          <a:endParaRPr lang="en-US"/>
        </a:p>
      </dgm:t>
    </dgm:pt>
    <dgm:pt modelId="{5C96303F-7F5D-45F8-8AC3-C6923CF73E16}" type="sibTrans" cxnId="{7F7D497B-D29F-448E-9955-8403D69B2ECC}">
      <dgm:prSet/>
      <dgm:spPr/>
      <dgm:t>
        <a:bodyPr/>
        <a:lstStyle/>
        <a:p>
          <a:endParaRPr lang="en-US"/>
        </a:p>
      </dgm:t>
    </dgm:pt>
    <dgm:pt modelId="{B9360AC8-174A-4CB6-A836-7E32F4F7373C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Stores all the objects of the project after the project has been deployed.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2672213D-8BAB-4E5C-A068-C83FD1429FE8}" type="parTrans" cxnId="{2036EB53-3B64-4B42-B67B-B83D99C96ABD}">
      <dgm:prSet/>
      <dgm:spPr/>
      <dgm:t>
        <a:bodyPr/>
        <a:lstStyle/>
        <a:p>
          <a:endParaRPr lang="en-US"/>
        </a:p>
      </dgm:t>
    </dgm:pt>
    <dgm:pt modelId="{43DDCFAF-EDCF-4F79-9D11-DAD8A0482D2B}" type="sibTrans" cxnId="{2036EB53-3B64-4B42-B67B-B83D99C96ABD}">
      <dgm:prSet/>
      <dgm:spPr/>
      <dgm:t>
        <a:bodyPr/>
        <a:lstStyle/>
        <a:p>
          <a:endParaRPr lang="en-US"/>
        </a:p>
      </dgm:t>
    </dgm:pt>
    <dgm:pt modelId="{E071F783-9968-4FE3-9E1A-5134779D1C93}" type="pres">
      <dgm:prSet presAssocID="{C8844DF8-1A5B-48BB-93EE-9C7C621FA06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8AFF705-82FF-404A-9EFB-639FFA6FA86D}" type="pres">
      <dgm:prSet presAssocID="{029399EA-A1EE-4A76-BDB1-78921C1B7C39}" presName="linNode" presStyleCnt="0"/>
      <dgm:spPr/>
    </dgm:pt>
    <dgm:pt modelId="{51B31CAA-C45A-4E53-9F07-3D8308984796}" type="pres">
      <dgm:prSet presAssocID="{029399EA-A1EE-4A76-BDB1-78921C1B7C39}" presName="parentText" presStyleLbl="node1" presStyleIdx="0" presStyleCnt="7" custScaleX="4917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8712DC-71E7-465F-AD92-784BE24331FA}" type="pres">
      <dgm:prSet presAssocID="{029399EA-A1EE-4A76-BDB1-78921C1B7C39}" presName="descendantText" presStyleLbl="alignAccFollowNode1" presStyleIdx="0" presStyleCnt="7" custScaleX="128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BE7356-7DA2-4F4F-90E2-2A1159FBE48F}" type="pres">
      <dgm:prSet presAssocID="{4E0A7F7D-B352-403D-B0B3-5435A0C90DA6}" presName="sp" presStyleCnt="0"/>
      <dgm:spPr/>
    </dgm:pt>
    <dgm:pt modelId="{94CFF5BE-4C52-4F4F-AB51-2A0B1F7ED087}" type="pres">
      <dgm:prSet presAssocID="{318712A4-F379-4024-BACC-1003727655AA}" presName="linNode" presStyleCnt="0"/>
      <dgm:spPr/>
    </dgm:pt>
    <dgm:pt modelId="{E71AAEC2-1F52-4FF3-B444-CE661BFB3F1D}" type="pres">
      <dgm:prSet presAssocID="{318712A4-F379-4024-BACC-1003727655AA}" presName="parentText" presStyleLbl="node1" presStyleIdx="1" presStyleCnt="7" custScaleX="4917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A1AEEA-A1AF-4A34-88D1-312C252C46C7}" type="pres">
      <dgm:prSet presAssocID="{318712A4-F379-4024-BACC-1003727655AA}" presName="descendantText" presStyleLbl="alignAccFollowNode1" presStyleIdx="1" presStyleCnt="7" custScaleX="128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7279CB-5196-445E-A655-48F5CB1827AE}" type="pres">
      <dgm:prSet presAssocID="{2E47B91F-C45D-41AA-A2F6-41541710CB03}" presName="sp" presStyleCnt="0"/>
      <dgm:spPr/>
    </dgm:pt>
    <dgm:pt modelId="{5BAE40DE-8BBE-4FA8-85A7-BFE2F54D5522}" type="pres">
      <dgm:prSet presAssocID="{C7EE1916-D17F-43C1-B5A0-78BDAE6A4937}" presName="linNode" presStyleCnt="0"/>
      <dgm:spPr/>
    </dgm:pt>
    <dgm:pt modelId="{7D17A0AD-1416-4AC5-BF5A-DCA4A5EBEDDA}" type="pres">
      <dgm:prSet presAssocID="{C7EE1916-D17F-43C1-B5A0-78BDAE6A4937}" presName="parentText" presStyleLbl="node1" presStyleIdx="2" presStyleCnt="7" custScaleX="49177" custLinFactNeighborX="-3" custLinFactNeighborY="97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DA601C-F577-40DB-9704-A0F2BC05290E}" type="pres">
      <dgm:prSet presAssocID="{C7EE1916-D17F-43C1-B5A0-78BDAE6A4937}" presName="descendantText" presStyleLbl="alignAccFollowNode1" presStyleIdx="2" presStyleCnt="7" custScaleX="128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0CA78C-79D1-4A58-BA31-2AAAA8AA96D8}" type="pres">
      <dgm:prSet presAssocID="{7808F316-01F0-4836-B4A3-60123260DF2F}" presName="sp" presStyleCnt="0"/>
      <dgm:spPr/>
    </dgm:pt>
    <dgm:pt modelId="{95855871-78CB-4839-8C38-8A9390C01C51}" type="pres">
      <dgm:prSet presAssocID="{ADA36A24-636D-42B9-B0D8-36870FC6CC75}" presName="linNode" presStyleCnt="0"/>
      <dgm:spPr/>
    </dgm:pt>
    <dgm:pt modelId="{7641A8C1-98C2-4A7D-8333-B65BCEA6926B}" type="pres">
      <dgm:prSet presAssocID="{ADA36A24-636D-42B9-B0D8-36870FC6CC75}" presName="parentText" presStyleLbl="node1" presStyleIdx="3" presStyleCnt="7" custScaleX="4913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DC6982-56F7-4F86-BEFF-E9C83B50AEB4}" type="pres">
      <dgm:prSet presAssocID="{ADA36A24-636D-42B9-B0D8-36870FC6CC75}" presName="descendantText" presStyleLbl="alignAccFollowNode1" presStyleIdx="3" presStyleCnt="7" custScaleX="1321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F7CF57-3119-4C4E-ABC6-340608F8A67A}" type="pres">
      <dgm:prSet presAssocID="{2A4E7600-CB25-49AF-A35C-4CFF6A115DEA}" presName="sp" presStyleCnt="0"/>
      <dgm:spPr/>
    </dgm:pt>
    <dgm:pt modelId="{4FC81166-AA30-4BF4-8F75-954B62E7AE5B}" type="pres">
      <dgm:prSet presAssocID="{52984777-C2AA-4B16-9D7F-7227E1FF633D}" presName="linNode" presStyleCnt="0"/>
      <dgm:spPr/>
    </dgm:pt>
    <dgm:pt modelId="{4A3138B8-5E2B-4526-A8EB-F58514B27FE4}" type="pres">
      <dgm:prSet presAssocID="{52984777-C2AA-4B16-9D7F-7227E1FF633D}" presName="parentText" presStyleLbl="node1" presStyleIdx="4" presStyleCnt="7" custScaleX="4855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07281C-E506-42FB-8B88-3C6ED7D562BD}" type="pres">
      <dgm:prSet presAssocID="{52984777-C2AA-4B16-9D7F-7227E1FF633D}" presName="descendantText" presStyleLbl="alignAccFollowNode1" presStyleIdx="4" presStyleCnt="7" custScaleX="12892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D630FD-3B74-4C6B-9F92-449274FB7A96}" type="pres">
      <dgm:prSet presAssocID="{D7D8CEFF-AE71-4ED1-93A6-82778F80AE52}" presName="sp" presStyleCnt="0"/>
      <dgm:spPr/>
    </dgm:pt>
    <dgm:pt modelId="{CA521CA5-D66F-4332-A728-02344A8EDD99}" type="pres">
      <dgm:prSet presAssocID="{93AEF13B-DB99-4F1F-9064-F6EE113F28C3}" presName="linNode" presStyleCnt="0"/>
      <dgm:spPr/>
    </dgm:pt>
    <dgm:pt modelId="{E4A51865-84A2-44B9-AFC3-536BE5B8E08F}" type="pres">
      <dgm:prSet presAssocID="{93AEF13B-DB99-4F1F-9064-F6EE113F28C3}" presName="parentText" presStyleLbl="node1" presStyleIdx="5" presStyleCnt="7" custScaleX="4855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DFA1BD-56BB-47E0-A7A8-5D2409FF3A38}" type="pres">
      <dgm:prSet presAssocID="{93AEF13B-DB99-4F1F-9064-F6EE113F28C3}" presName="descendantText" presStyleLbl="alignAccFollowNode1" presStyleIdx="5" presStyleCnt="7" custScaleX="12893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8271F3-11E3-4AAF-83F7-841F2B7FB3C3}" type="pres">
      <dgm:prSet presAssocID="{60C04FDD-D28C-4D48-ACD2-42F245A7C02F}" presName="sp" presStyleCnt="0"/>
      <dgm:spPr/>
    </dgm:pt>
    <dgm:pt modelId="{6C11BF88-41B0-47EB-BD3E-4B07661D758B}" type="pres">
      <dgm:prSet presAssocID="{21AE1600-4627-4FE1-B797-2F71CB36EC86}" presName="linNode" presStyleCnt="0"/>
      <dgm:spPr/>
    </dgm:pt>
    <dgm:pt modelId="{73E46814-6E24-472D-8D48-D4CCD7D1BB35}" type="pres">
      <dgm:prSet presAssocID="{21AE1600-4627-4FE1-B797-2F71CB36EC86}" presName="parentText" presStyleLbl="node1" presStyleIdx="6" presStyleCnt="7" custScaleX="4856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A4A834-6A00-4724-A53F-616FF79588DF}" type="pres">
      <dgm:prSet presAssocID="{21AE1600-4627-4FE1-B797-2F71CB36EC86}" presName="descendantText" presStyleLbl="alignAccFollowNode1" presStyleIdx="6" presStyleCnt="7" custScaleX="1289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181F56D-7892-4A2C-9039-5D5BE4B8E122}" type="presOf" srcId="{21960B7A-146E-4A41-B04A-CE1457513094}" destId="{4ADC6982-56F7-4F86-BEFF-E9C83B50AEB4}" srcOrd="0" destOrd="0" presId="urn:microsoft.com/office/officeart/2005/8/layout/vList5"/>
    <dgm:cxn modelId="{D9B09B96-F9EC-4A82-9A0E-D0217EF4DD62}" type="presOf" srcId="{21AE1600-4627-4FE1-B797-2F71CB36EC86}" destId="{73E46814-6E24-472D-8D48-D4CCD7D1BB35}" srcOrd="0" destOrd="0" presId="urn:microsoft.com/office/officeart/2005/8/layout/vList5"/>
    <dgm:cxn modelId="{B08825B4-14CE-40D6-9DF6-D6F6B23890A4}" srcId="{52984777-C2AA-4B16-9D7F-7227E1FF633D}" destId="{BC072160-3DB9-456B-A8BE-96D8F6A2E94E}" srcOrd="0" destOrd="0" parTransId="{6A94DB43-1A83-499B-B514-C04707D724F6}" sibTransId="{72B3F18B-4A94-4089-8A75-84C475E86EAA}"/>
    <dgm:cxn modelId="{DDD37867-B1A2-4735-AA20-60417235C39A}" srcId="{318712A4-F379-4024-BACC-1003727655AA}" destId="{55422789-135F-4D80-9866-B68A40B02ACE}" srcOrd="1" destOrd="0" parTransId="{9F268474-9EBC-453C-9187-045B71604772}" sibTransId="{8E1FFCA4-EEB0-4913-995C-3CC534645ABF}"/>
    <dgm:cxn modelId="{F22FEF31-7475-451E-B787-E0E1497D52E4}" srcId="{C8844DF8-1A5B-48BB-93EE-9C7C621FA060}" destId="{ADA36A24-636D-42B9-B0D8-36870FC6CC75}" srcOrd="3" destOrd="0" parTransId="{74B4B743-F675-43AE-8106-01B0195923C9}" sibTransId="{2A4E7600-CB25-49AF-A35C-4CFF6A115DEA}"/>
    <dgm:cxn modelId="{BBAE487B-A718-44AC-98DF-73AB6433FB74}" type="presOf" srcId="{029399EA-A1EE-4A76-BDB1-78921C1B7C39}" destId="{51B31CAA-C45A-4E53-9F07-3D8308984796}" srcOrd="0" destOrd="0" presId="urn:microsoft.com/office/officeart/2005/8/layout/vList5"/>
    <dgm:cxn modelId="{DC54AD1B-A98B-4B32-BD5B-DE93C6DDE1AE}" type="presOf" srcId="{C7EE1916-D17F-43C1-B5A0-78BDAE6A4937}" destId="{7D17A0AD-1416-4AC5-BF5A-DCA4A5EBEDDA}" srcOrd="0" destOrd="0" presId="urn:microsoft.com/office/officeart/2005/8/layout/vList5"/>
    <dgm:cxn modelId="{E7F2C6FC-524A-4D4C-AF19-E5C043467AA7}" srcId="{029399EA-A1EE-4A76-BDB1-78921C1B7C39}" destId="{26AEDE49-15A3-4375-8A4A-C73F8728FCC4}" srcOrd="0" destOrd="0" parTransId="{965207AC-A4CC-43B1-8EFC-D3DE43B6543B}" sibTransId="{E56F27EB-2FA7-4222-88B7-A1B7D47FE7C2}"/>
    <dgm:cxn modelId="{2036EB53-3B64-4B42-B67B-B83D99C96ABD}" srcId="{21AE1600-4627-4FE1-B797-2F71CB36EC86}" destId="{B9360AC8-174A-4CB6-A836-7E32F4F7373C}" srcOrd="0" destOrd="0" parTransId="{2672213D-8BAB-4E5C-A068-C83FD1429FE8}" sibTransId="{43DDCFAF-EDCF-4F79-9D11-DAD8A0482D2B}"/>
    <dgm:cxn modelId="{7592FA46-A44E-4EC4-8B2F-541BAA8517E6}" srcId="{C8844DF8-1A5B-48BB-93EE-9C7C621FA060}" destId="{318712A4-F379-4024-BACC-1003727655AA}" srcOrd="1" destOrd="0" parTransId="{DF075672-059B-4FC7-8D8B-02D3EADA636B}" sibTransId="{2E47B91F-C45D-41AA-A2F6-41541710CB03}"/>
    <dgm:cxn modelId="{78749AC6-4285-429E-88FC-DC11D92CCD21}" type="presOf" srcId="{93AEF13B-DB99-4F1F-9064-F6EE113F28C3}" destId="{E4A51865-84A2-44B9-AFC3-536BE5B8E08F}" srcOrd="0" destOrd="0" presId="urn:microsoft.com/office/officeart/2005/8/layout/vList5"/>
    <dgm:cxn modelId="{BCD77465-1885-4CA5-AB5A-5FCB23B7FC98}" srcId="{C8844DF8-1A5B-48BB-93EE-9C7C621FA060}" destId="{029399EA-A1EE-4A76-BDB1-78921C1B7C39}" srcOrd="0" destOrd="0" parTransId="{1EEC83B3-ED1D-47A5-A862-00A74638780A}" sibTransId="{4E0A7F7D-B352-403D-B0B3-5435A0C90DA6}"/>
    <dgm:cxn modelId="{6D1CA655-DB78-4EB8-929F-C67E743E794C}" srcId="{C7EE1916-D17F-43C1-B5A0-78BDAE6A4937}" destId="{5EBAA47D-88E9-4A22-ADE4-CF026AF01DA5}" srcOrd="0" destOrd="0" parTransId="{E48BDCDC-379A-4DDB-8B72-93DF70F55E3A}" sibTransId="{8AD32360-CFF0-4E69-A6F3-9EB7A77D0557}"/>
    <dgm:cxn modelId="{0188A5D7-EBF5-42F2-8008-39DE0EE8517B}" srcId="{52984777-C2AA-4B16-9D7F-7227E1FF633D}" destId="{D44A37E5-EBAA-40F4-8FB1-32D8E06A6765}" srcOrd="1" destOrd="0" parTransId="{9A39A19A-D5E5-4345-A0B4-690033D78801}" sibTransId="{64EC94D3-3380-41C5-8CA3-C973C518B584}"/>
    <dgm:cxn modelId="{1F99A313-429E-42CE-8399-9813318FA3AE}" type="presOf" srcId="{D44A37E5-EBAA-40F4-8FB1-32D8E06A6765}" destId="{1007281C-E506-42FB-8B88-3C6ED7D562BD}" srcOrd="0" destOrd="1" presId="urn:microsoft.com/office/officeart/2005/8/layout/vList5"/>
    <dgm:cxn modelId="{06965D11-9FDA-49A9-AB8C-F7DA16A40A36}" type="presOf" srcId="{5EBAA47D-88E9-4A22-ADE4-CF026AF01DA5}" destId="{B8DA601C-F577-40DB-9704-A0F2BC05290E}" srcOrd="0" destOrd="0" presId="urn:microsoft.com/office/officeart/2005/8/layout/vList5"/>
    <dgm:cxn modelId="{A5DACF88-DF83-408D-A20A-2CFB7DE75FEB}" srcId="{C8844DF8-1A5B-48BB-93EE-9C7C621FA060}" destId="{93AEF13B-DB99-4F1F-9064-F6EE113F28C3}" srcOrd="5" destOrd="0" parTransId="{DE95BCA3-D3FC-409F-A30E-0A0DB30A3FC7}" sibTransId="{60C04FDD-D28C-4D48-ACD2-42F245A7C02F}"/>
    <dgm:cxn modelId="{B5740321-4E41-457F-B2FE-58C20339FA82}" type="presOf" srcId="{C8844DF8-1A5B-48BB-93EE-9C7C621FA060}" destId="{E071F783-9968-4FE3-9E1A-5134779D1C93}" srcOrd="0" destOrd="0" presId="urn:microsoft.com/office/officeart/2005/8/layout/vList5"/>
    <dgm:cxn modelId="{6AE0EAD2-B7FD-4DEC-B343-7094AFB2A171}" type="presOf" srcId="{52984777-C2AA-4B16-9D7F-7227E1FF633D}" destId="{4A3138B8-5E2B-4526-A8EB-F58514B27FE4}" srcOrd="0" destOrd="0" presId="urn:microsoft.com/office/officeart/2005/8/layout/vList5"/>
    <dgm:cxn modelId="{9C1902A0-B6CD-4077-8BFA-A224150C7DE6}" type="presOf" srcId="{26AEDE49-15A3-4375-8A4A-C73F8728FCC4}" destId="{D88712DC-71E7-465F-AD92-784BE24331FA}" srcOrd="0" destOrd="0" presId="urn:microsoft.com/office/officeart/2005/8/layout/vList5"/>
    <dgm:cxn modelId="{AE59ED59-CE84-4DA6-A65F-D12B0EBCB50C}" type="presOf" srcId="{55422789-135F-4D80-9866-B68A40B02ACE}" destId="{63A1AEEA-A1AF-4A34-88D1-312C252C46C7}" srcOrd="0" destOrd="1" presId="urn:microsoft.com/office/officeart/2005/8/layout/vList5"/>
    <dgm:cxn modelId="{E979DDB1-A0D5-4070-BF6E-57C86BFB9BBF}" type="presOf" srcId="{BC072160-3DB9-456B-A8BE-96D8F6A2E94E}" destId="{1007281C-E506-42FB-8B88-3C6ED7D562BD}" srcOrd="0" destOrd="0" presId="urn:microsoft.com/office/officeart/2005/8/layout/vList5"/>
    <dgm:cxn modelId="{B450393F-B262-4477-8013-520CB82D176D}" type="presOf" srcId="{09079E86-21DB-4F5A-B2D4-488418FFF874}" destId="{63A1AEEA-A1AF-4A34-88D1-312C252C46C7}" srcOrd="0" destOrd="0" presId="urn:microsoft.com/office/officeart/2005/8/layout/vList5"/>
    <dgm:cxn modelId="{21FB521D-6B53-4778-A9DD-9EAA87322668}" type="presOf" srcId="{B9360AC8-174A-4CB6-A836-7E32F4F7373C}" destId="{3CA4A834-6A00-4724-A53F-616FF79588DF}" srcOrd="0" destOrd="0" presId="urn:microsoft.com/office/officeart/2005/8/layout/vList5"/>
    <dgm:cxn modelId="{AD8D07D8-7457-44DF-88CE-4DB0B2D82238}" srcId="{318712A4-F379-4024-BACC-1003727655AA}" destId="{09079E86-21DB-4F5A-B2D4-488418FFF874}" srcOrd="0" destOrd="0" parTransId="{AE46BC25-CC10-4806-BFF1-271CE88DF373}" sibTransId="{C6F047D5-3B64-4A09-A2D5-FEE3CCACAB28}"/>
    <dgm:cxn modelId="{233F7F9F-813A-42D3-AE90-BB291C7E0603}" type="presOf" srcId="{6968D5C5-6ADD-479F-89D6-461B33859506}" destId="{72DFA1BD-56BB-47E0-A7A8-5D2409FF3A38}" srcOrd="0" destOrd="0" presId="urn:microsoft.com/office/officeart/2005/8/layout/vList5"/>
    <dgm:cxn modelId="{7F7D497B-D29F-448E-9955-8403D69B2ECC}" srcId="{C8844DF8-1A5B-48BB-93EE-9C7C621FA060}" destId="{21AE1600-4627-4FE1-B797-2F71CB36EC86}" srcOrd="6" destOrd="0" parTransId="{F9ACE9D2-0F7D-4AE1-B926-4BACFC67ED33}" sibTransId="{5C96303F-7F5D-45F8-8AC3-C6923CF73E16}"/>
    <dgm:cxn modelId="{A007E987-F860-48E0-BDB4-1C743E751481}" srcId="{ADA36A24-636D-42B9-B0D8-36870FC6CC75}" destId="{21960B7A-146E-4A41-B04A-CE1457513094}" srcOrd="0" destOrd="0" parTransId="{116B699F-9D6F-4062-8C37-BD3DA2203907}" sibTransId="{4443439E-D985-4C0E-8FE4-88AECFE4EC7D}"/>
    <dgm:cxn modelId="{03D64B60-FFD8-42E1-9405-1BC1976DA6AE}" srcId="{C8844DF8-1A5B-48BB-93EE-9C7C621FA060}" destId="{52984777-C2AA-4B16-9D7F-7227E1FF633D}" srcOrd="4" destOrd="0" parTransId="{9EC9CE7B-1183-4037-A784-953D44A84650}" sibTransId="{D7D8CEFF-AE71-4ED1-93A6-82778F80AE52}"/>
    <dgm:cxn modelId="{45BD2235-B34C-447B-A941-688479F4C95D}" type="presOf" srcId="{ADA36A24-636D-42B9-B0D8-36870FC6CC75}" destId="{7641A8C1-98C2-4A7D-8333-B65BCEA6926B}" srcOrd="0" destOrd="0" presId="urn:microsoft.com/office/officeart/2005/8/layout/vList5"/>
    <dgm:cxn modelId="{2425C412-2328-4E73-B569-FC58CA1D8FF6}" type="presOf" srcId="{318712A4-F379-4024-BACC-1003727655AA}" destId="{E71AAEC2-1F52-4FF3-B444-CE661BFB3F1D}" srcOrd="0" destOrd="0" presId="urn:microsoft.com/office/officeart/2005/8/layout/vList5"/>
    <dgm:cxn modelId="{227B7BF9-A14B-4A93-A463-6CCF61A609B3}" srcId="{93AEF13B-DB99-4F1F-9064-F6EE113F28C3}" destId="{6968D5C5-6ADD-479F-89D6-461B33859506}" srcOrd="0" destOrd="0" parTransId="{DDDF4C40-024B-4927-9571-E63F053D699E}" sibTransId="{41AD4375-2746-45CC-AD28-F1890740EF3C}"/>
    <dgm:cxn modelId="{F72D2F55-B3B0-4243-AC74-8594964C2101}" srcId="{C8844DF8-1A5B-48BB-93EE-9C7C621FA060}" destId="{C7EE1916-D17F-43C1-B5A0-78BDAE6A4937}" srcOrd="2" destOrd="0" parTransId="{05846263-45E7-4A70-AE17-087141EAEA56}" sibTransId="{7808F316-01F0-4836-B4A3-60123260DF2F}"/>
    <dgm:cxn modelId="{162B85C7-DDA9-4FEE-A7AF-F1AE1394AE56}" type="presParOf" srcId="{E071F783-9968-4FE3-9E1A-5134779D1C93}" destId="{68AFF705-82FF-404A-9EFB-639FFA6FA86D}" srcOrd="0" destOrd="0" presId="urn:microsoft.com/office/officeart/2005/8/layout/vList5"/>
    <dgm:cxn modelId="{847DA74A-7D84-43C1-B8FF-73AE2E3BEBF0}" type="presParOf" srcId="{68AFF705-82FF-404A-9EFB-639FFA6FA86D}" destId="{51B31CAA-C45A-4E53-9F07-3D8308984796}" srcOrd="0" destOrd="0" presId="urn:microsoft.com/office/officeart/2005/8/layout/vList5"/>
    <dgm:cxn modelId="{E2D4C1D3-8D96-4824-AC04-00DA699D275E}" type="presParOf" srcId="{68AFF705-82FF-404A-9EFB-639FFA6FA86D}" destId="{D88712DC-71E7-465F-AD92-784BE24331FA}" srcOrd="1" destOrd="0" presId="urn:microsoft.com/office/officeart/2005/8/layout/vList5"/>
    <dgm:cxn modelId="{8C9DE1AA-3DBD-44D5-9AD6-3193E4662CB0}" type="presParOf" srcId="{E071F783-9968-4FE3-9E1A-5134779D1C93}" destId="{68BE7356-7DA2-4F4F-90E2-2A1159FBE48F}" srcOrd="1" destOrd="0" presId="urn:microsoft.com/office/officeart/2005/8/layout/vList5"/>
    <dgm:cxn modelId="{228D3200-400B-451B-9896-F7C2ACDB970F}" type="presParOf" srcId="{E071F783-9968-4FE3-9E1A-5134779D1C93}" destId="{94CFF5BE-4C52-4F4F-AB51-2A0B1F7ED087}" srcOrd="2" destOrd="0" presId="urn:microsoft.com/office/officeart/2005/8/layout/vList5"/>
    <dgm:cxn modelId="{3A3138BE-12A8-4C52-8F8B-1BC2C40A8489}" type="presParOf" srcId="{94CFF5BE-4C52-4F4F-AB51-2A0B1F7ED087}" destId="{E71AAEC2-1F52-4FF3-B444-CE661BFB3F1D}" srcOrd="0" destOrd="0" presId="urn:microsoft.com/office/officeart/2005/8/layout/vList5"/>
    <dgm:cxn modelId="{296A1FFF-D99D-4568-A22C-20887F4B5E40}" type="presParOf" srcId="{94CFF5BE-4C52-4F4F-AB51-2A0B1F7ED087}" destId="{63A1AEEA-A1AF-4A34-88D1-312C252C46C7}" srcOrd="1" destOrd="0" presId="urn:microsoft.com/office/officeart/2005/8/layout/vList5"/>
    <dgm:cxn modelId="{EA324426-E8D1-4B3E-8CEE-B146546C548F}" type="presParOf" srcId="{E071F783-9968-4FE3-9E1A-5134779D1C93}" destId="{B97279CB-5196-445E-A655-48F5CB1827AE}" srcOrd="3" destOrd="0" presId="urn:microsoft.com/office/officeart/2005/8/layout/vList5"/>
    <dgm:cxn modelId="{0A6294DB-9607-48FC-982F-C4E5833C172B}" type="presParOf" srcId="{E071F783-9968-4FE3-9E1A-5134779D1C93}" destId="{5BAE40DE-8BBE-4FA8-85A7-BFE2F54D5522}" srcOrd="4" destOrd="0" presId="urn:microsoft.com/office/officeart/2005/8/layout/vList5"/>
    <dgm:cxn modelId="{A91A741B-9EAE-4DE1-AB70-60E46942D067}" type="presParOf" srcId="{5BAE40DE-8BBE-4FA8-85A7-BFE2F54D5522}" destId="{7D17A0AD-1416-4AC5-BF5A-DCA4A5EBEDDA}" srcOrd="0" destOrd="0" presId="urn:microsoft.com/office/officeart/2005/8/layout/vList5"/>
    <dgm:cxn modelId="{F36FA911-EE45-4D96-B0C1-36BDD7F657AF}" type="presParOf" srcId="{5BAE40DE-8BBE-4FA8-85A7-BFE2F54D5522}" destId="{B8DA601C-F577-40DB-9704-A0F2BC05290E}" srcOrd="1" destOrd="0" presId="urn:microsoft.com/office/officeart/2005/8/layout/vList5"/>
    <dgm:cxn modelId="{5A3D56E2-BE15-4110-BD69-210BE9BC57E5}" type="presParOf" srcId="{E071F783-9968-4FE3-9E1A-5134779D1C93}" destId="{B60CA78C-79D1-4A58-BA31-2AAAA8AA96D8}" srcOrd="5" destOrd="0" presId="urn:microsoft.com/office/officeart/2005/8/layout/vList5"/>
    <dgm:cxn modelId="{6CAB109B-608A-4748-9AA0-CC393F828268}" type="presParOf" srcId="{E071F783-9968-4FE3-9E1A-5134779D1C93}" destId="{95855871-78CB-4839-8C38-8A9390C01C51}" srcOrd="6" destOrd="0" presId="urn:microsoft.com/office/officeart/2005/8/layout/vList5"/>
    <dgm:cxn modelId="{CB48C158-A560-4E46-AF86-507CF34A273C}" type="presParOf" srcId="{95855871-78CB-4839-8C38-8A9390C01C51}" destId="{7641A8C1-98C2-4A7D-8333-B65BCEA6926B}" srcOrd="0" destOrd="0" presId="urn:microsoft.com/office/officeart/2005/8/layout/vList5"/>
    <dgm:cxn modelId="{94EEE720-8249-4515-AD22-7D6B8B83513F}" type="presParOf" srcId="{95855871-78CB-4839-8C38-8A9390C01C51}" destId="{4ADC6982-56F7-4F86-BEFF-E9C83B50AEB4}" srcOrd="1" destOrd="0" presId="urn:microsoft.com/office/officeart/2005/8/layout/vList5"/>
    <dgm:cxn modelId="{6896DB86-046F-4A1A-B7C8-E7F24A579658}" type="presParOf" srcId="{E071F783-9968-4FE3-9E1A-5134779D1C93}" destId="{FDF7CF57-3119-4C4E-ABC6-340608F8A67A}" srcOrd="7" destOrd="0" presId="urn:microsoft.com/office/officeart/2005/8/layout/vList5"/>
    <dgm:cxn modelId="{5FACED44-A73E-4A1A-AA28-614066018138}" type="presParOf" srcId="{E071F783-9968-4FE3-9E1A-5134779D1C93}" destId="{4FC81166-AA30-4BF4-8F75-954B62E7AE5B}" srcOrd="8" destOrd="0" presId="urn:microsoft.com/office/officeart/2005/8/layout/vList5"/>
    <dgm:cxn modelId="{9FA3C1FC-3F45-4757-9969-7B4A8C2545D8}" type="presParOf" srcId="{4FC81166-AA30-4BF4-8F75-954B62E7AE5B}" destId="{4A3138B8-5E2B-4526-A8EB-F58514B27FE4}" srcOrd="0" destOrd="0" presId="urn:microsoft.com/office/officeart/2005/8/layout/vList5"/>
    <dgm:cxn modelId="{1CA46BC6-9696-452B-B32D-D17317CF1C5F}" type="presParOf" srcId="{4FC81166-AA30-4BF4-8F75-954B62E7AE5B}" destId="{1007281C-E506-42FB-8B88-3C6ED7D562BD}" srcOrd="1" destOrd="0" presId="urn:microsoft.com/office/officeart/2005/8/layout/vList5"/>
    <dgm:cxn modelId="{98C2F700-3580-4088-8071-A6132D6259CF}" type="presParOf" srcId="{E071F783-9968-4FE3-9E1A-5134779D1C93}" destId="{22D630FD-3B74-4C6B-9F92-449274FB7A96}" srcOrd="9" destOrd="0" presId="urn:microsoft.com/office/officeart/2005/8/layout/vList5"/>
    <dgm:cxn modelId="{6E822295-D5BF-44CA-A27F-A8A3ADF33DE8}" type="presParOf" srcId="{E071F783-9968-4FE3-9E1A-5134779D1C93}" destId="{CA521CA5-D66F-4332-A728-02344A8EDD99}" srcOrd="10" destOrd="0" presId="urn:microsoft.com/office/officeart/2005/8/layout/vList5"/>
    <dgm:cxn modelId="{8EE5060A-747E-41D3-AE06-1FE94AD7709E}" type="presParOf" srcId="{CA521CA5-D66F-4332-A728-02344A8EDD99}" destId="{E4A51865-84A2-44B9-AFC3-536BE5B8E08F}" srcOrd="0" destOrd="0" presId="urn:microsoft.com/office/officeart/2005/8/layout/vList5"/>
    <dgm:cxn modelId="{BFD1EC58-49BC-467E-93A4-2DC810F70451}" type="presParOf" srcId="{CA521CA5-D66F-4332-A728-02344A8EDD99}" destId="{72DFA1BD-56BB-47E0-A7A8-5D2409FF3A38}" srcOrd="1" destOrd="0" presId="urn:microsoft.com/office/officeart/2005/8/layout/vList5"/>
    <dgm:cxn modelId="{73E81287-A750-4678-BF79-AD30F21730C3}" type="presParOf" srcId="{E071F783-9968-4FE3-9E1A-5134779D1C93}" destId="{0B8271F3-11E3-4AAF-83F7-841F2B7FB3C3}" srcOrd="11" destOrd="0" presId="urn:microsoft.com/office/officeart/2005/8/layout/vList5"/>
    <dgm:cxn modelId="{C1A6F42C-AFCC-4933-8D9A-3344E1A71EBF}" type="presParOf" srcId="{E071F783-9968-4FE3-9E1A-5134779D1C93}" destId="{6C11BF88-41B0-47EB-BD3E-4B07661D758B}" srcOrd="12" destOrd="0" presId="urn:microsoft.com/office/officeart/2005/8/layout/vList5"/>
    <dgm:cxn modelId="{C8E8BCC6-3A84-436A-A2BC-8CF2A76EECEA}" type="presParOf" srcId="{6C11BF88-41B0-47EB-BD3E-4B07661D758B}" destId="{73E46814-6E24-472D-8D48-D4CCD7D1BB35}" srcOrd="0" destOrd="0" presId="urn:microsoft.com/office/officeart/2005/8/layout/vList5"/>
    <dgm:cxn modelId="{4D0375E5-D1B1-4F2D-B1FF-006A1688F6FD}" type="presParOf" srcId="{6C11BF88-41B0-47EB-BD3E-4B07661D758B}" destId="{3CA4A834-6A00-4724-A53F-616FF79588D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Statistics properties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Failover clustering enhancements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SQL Azure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ACF908AD-BEE5-4021-AA41-E00BD7C9238B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Big data support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3F4C4D51-2B1C-48AB-8427-FF00F9B72100}" type="parTrans" cxnId="{F617DD40-16ED-43C8-8C45-8349791897C0}">
      <dgm:prSet/>
      <dgm:spPr/>
      <dgm:t>
        <a:bodyPr/>
        <a:lstStyle/>
        <a:p>
          <a:endParaRPr lang="en-US"/>
        </a:p>
      </dgm:t>
    </dgm:pt>
    <dgm:pt modelId="{A473C9CF-36B4-49B7-9081-1B9C59577168}" type="sibTrans" cxnId="{F617DD40-16ED-43C8-8C45-8349791897C0}">
      <dgm:prSet/>
      <dgm:spPr/>
      <dgm:t>
        <a:bodyPr/>
        <a:lstStyle/>
        <a:p>
          <a:endParaRPr lang="en-US"/>
        </a:p>
      </dgm:t>
    </dgm:pt>
    <dgm:pt modelId="{92E0BEA3-0319-4FBB-8D06-F523A0F31AFE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Data-tier Applications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EC9E610C-4D20-4DEA-AD3B-1A4226AE0616}" type="parTrans" cxnId="{4F236E68-A17D-4165-9905-A7A0A08BB306}">
      <dgm:prSet/>
      <dgm:spPr/>
      <dgm:t>
        <a:bodyPr/>
        <a:lstStyle/>
        <a:p>
          <a:endParaRPr lang="en-US"/>
        </a:p>
      </dgm:t>
    </dgm:pt>
    <dgm:pt modelId="{657DD261-1631-46A3-88EF-36E266D51D4C}" type="sibTrans" cxnId="{4F236E68-A17D-4165-9905-A7A0A08BB306}">
      <dgm:prSet/>
      <dgm:spPr/>
      <dgm:t>
        <a:bodyPr/>
        <a:lstStyle/>
        <a:p>
          <a:endParaRPr lang="en-US"/>
        </a:p>
      </dgm:t>
    </dgm:pt>
    <dgm:pt modelId="{246689C4-6F96-4EC5-9609-1DF9B1589526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Data Quality Services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C39F95BD-7228-41BD-9AE0-E1E5D50DB020}" type="parTrans" cxnId="{5832A219-F025-4B0C-86DC-923489D8F566}">
      <dgm:prSet/>
      <dgm:spPr/>
      <dgm:t>
        <a:bodyPr/>
        <a:lstStyle/>
        <a:p>
          <a:endParaRPr lang="en-US"/>
        </a:p>
      </dgm:t>
    </dgm:pt>
    <dgm:pt modelId="{1F16A108-6E15-4C4C-A273-B2882D5C50D9}" type="sibTrans" cxnId="{5832A219-F025-4B0C-86DC-923489D8F566}">
      <dgm:prSet/>
      <dgm:spPr/>
      <dgm:t>
        <a:bodyPr/>
        <a:lstStyle/>
        <a:p>
          <a:endParaRPr lang="en-US"/>
        </a:p>
      </dgm:t>
    </dgm:pt>
    <dgm:pt modelId="{4CE6F356-6BA4-43D3-AB7F-4DEDFAEEA6D5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Full Text Search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44DD6012-939E-485E-A0D3-F6D84343E834}" type="parTrans" cxnId="{CAED7ECC-8705-4C87-B735-1DEDC815EFF0}">
      <dgm:prSet/>
      <dgm:spPr/>
      <dgm:t>
        <a:bodyPr/>
        <a:lstStyle/>
        <a:p>
          <a:endParaRPr lang="en-US"/>
        </a:p>
      </dgm:t>
    </dgm:pt>
    <dgm:pt modelId="{55504C34-198D-4AD4-85DF-BA40C4D2DC62}" type="sibTrans" cxnId="{CAED7ECC-8705-4C87-B735-1DEDC815EFF0}">
      <dgm:prSet/>
      <dgm:spPr/>
      <dgm:t>
        <a:bodyPr/>
        <a:lstStyle/>
        <a:p>
          <a:endParaRPr lang="en-US"/>
        </a:p>
      </dgm:t>
    </dgm:pt>
    <dgm:pt modelId="{F6E3246F-DB58-4410-BDFF-42BFCA8DDD8C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SQL Server Installation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1DAA4C08-EF52-41F4-B731-0B25856AB338}" type="parTrans" cxnId="{6B83A7E2-4FBD-4174-BE9D-C7CC45795576}">
      <dgm:prSet/>
      <dgm:spPr/>
      <dgm:t>
        <a:bodyPr/>
        <a:lstStyle/>
        <a:p>
          <a:endParaRPr lang="en-US"/>
        </a:p>
      </dgm:t>
    </dgm:pt>
    <dgm:pt modelId="{65DCE305-1578-4510-83A4-BF177DF212EC}" type="sibTrans" cxnId="{6B83A7E2-4FBD-4174-BE9D-C7CC45795576}">
      <dgm:prSet/>
      <dgm:spPr/>
      <dgm:t>
        <a:bodyPr/>
        <a:lstStyle/>
        <a:p>
          <a:endParaRPr lang="en-US"/>
        </a:p>
      </dgm:t>
    </dgm:pt>
    <dgm:pt modelId="{6716F75F-75D0-45E3-9A8B-F8950CA6CEB3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Server mode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8D26A616-347B-4822-9AB7-347F7250AFFA}" type="parTrans" cxnId="{3B077B35-0CCF-4484-BAAB-9A9C86933A5F}">
      <dgm:prSet/>
      <dgm:spPr/>
      <dgm:t>
        <a:bodyPr/>
        <a:lstStyle/>
        <a:p>
          <a:endParaRPr lang="en-US"/>
        </a:p>
      </dgm:t>
    </dgm:pt>
    <dgm:pt modelId="{D0167B6A-7634-4995-AC62-1C77FB9E7BC6}" type="sibTrans" cxnId="{3B077B35-0CCF-4484-BAAB-9A9C86933A5F}">
      <dgm:prSet/>
      <dgm:spPr/>
      <dgm:t>
        <a:bodyPr/>
        <a:lstStyle/>
        <a:p>
          <a:endParaRPr lang="en-US"/>
        </a:p>
      </dgm:t>
    </dgm:pt>
    <dgm:pt modelId="{AF15CA3F-AE9C-4F04-9269-94D82245DA4A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Audit features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A426B574-DCC3-4A81-92E4-3CBA67A6504C}" type="parTrans" cxnId="{CE7A606B-3DA2-46F2-B454-E87CDF87CF33}">
      <dgm:prSet/>
      <dgm:spPr/>
      <dgm:t>
        <a:bodyPr/>
        <a:lstStyle/>
        <a:p>
          <a:endParaRPr lang="en-US"/>
        </a:p>
      </dgm:t>
    </dgm:pt>
    <dgm:pt modelId="{CD9F8739-A711-4EC6-A8C9-DB7A0806DFBE}" type="sibTrans" cxnId="{CE7A606B-3DA2-46F2-B454-E87CDF87CF33}">
      <dgm:prSet/>
      <dgm:spPr/>
      <dgm:t>
        <a:bodyPr/>
        <a:lstStyle/>
        <a:p>
          <a:endParaRPr lang="en-US"/>
        </a:p>
      </dgm:t>
    </dgm:pt>
    <dgm:pt modelId="{55EFF253-582F-4964-99EF-E7745FF729B1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Selective XML Index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69C67499-C9A4-4073-BB08-8090802FB728}" type="parTrans" cxnId="{7A639BEF-B095-4254-829E-BEE095EA4143}">
      <dgm:prSet/>
      <dgm:spPr/>
      <dgm:t>
        <a:bodyPr/>
        <a:lstStyle/>
        <a:p>
          <a:endParaRPr lang="en-US"/>
        </a:p>
      </dgm:t>
    </dgm:pt>
    <dgm:pt modelId="{4D46C8FA-636E-4A31-9055-C2FB0590337A}" type="sibTrans" cxnId="{7A639BEF-B095-4254-829E-BEE095EA4143}">
      <dgm:prSet/>
      <dgm:spPr/>
      <dgm:t>
        <a:bodyPr/>
        <a:lstStyle/>
        <a:p>
          <a:endParaRPr lang="en-US"/>
        </a:p>
      </dgm:t>
    </dgm:pt>
    <dgm:pt modelId="{EFC17804-5A04-496E-BA0E-35B7155A2B92}">
      <dgm:prSet phldrT="[Text]" custT="1"/>
      <dgm:spPr/>
      <dgm:t>
        <a:bodyPr/>
        <a:lstStyle/>
        <a:p>
          <a:r>
            <a:rPr lang="en-US" sz="1600" b="1" dirty="0" smtClean="0">
              <a:latin typeface="Calibri" pitchFamily="34" charset="0"/>
              <a:cs typeface="Calibri" pitchFamily="34" charset="0"/>
            </a:rPr>
            <a:t>Master Data Services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70962ACF-572E-4A3F-945A-8329C176FB9E}" type="parTrans" cxnId="{3681B562-DE8E-47B6-AEE6-A9F9F60DDB5D}">
      <dgm:prSet/>
      <dgm:spPr/>
      <dgm:t>
        <a:bodyPr/>
        <a:lstStyle/>
        <a:p>
          <a:endParaRPr lang="en-US"/>
        </a:p>
      </dgm:t>
    </dgm:pt>
    <dgm:pt modelId="{E0BBF523-8C02-431C-8168-E0777D884DF8}" type="sibTrans" cxnId="{3681B562-DE8E-47B6-AEE6-A9F9F60DDB5D}">
      <dgm:prSet/>
      <dgm:spPr/>
      <dgm:t>
        <a:bodyPr/>
        <a:lstStyle/>
        <a:p>
          <a:endParaRPr lang="en-US"/>
        </a:p>
      </dgm:t>
    </dgm:pt>
    <dgm:pt modelId="{0E299578-ADA7-4D9A-A69B-0D05DD4607FD}">
      <dgm:prSet phldrT="[Text]" custT="1"/>
      <dgm:spPr/>
      <dgm:t>
        <a:bodyPr/>
        <a:lstStyle/>
        <a:p>
          <a:r>
            <a:rPr lang="en-US" sz="1600" b="1" dirty="0" err="1" smtClean="0">
              <a:latin typeface="Calibri" pitchFamily="34" charset="0"/>
              <a:cs typeface="Calibri" pitchFamily="34" charset="0"/>
            </a:rPr>
            <a:t>PowerView</a:t>
          </a:r>
          <a:endParaRPr lang="en-US" sz="1600" b="1" dirty="0">
            <a:latin typeface="Calibri" pitchFamily="34" charset="0"/>
            <a:cs typeface="Calibri" pitchFamily="34" charset="0"/>
          </a:endParaRPr>
        </a:p>
      </dgm:t>
    </dgm:pt>
    <dgm:pt modelId="{166C391F-4AAC-4A34-8ACE-53E041797C5C}" type="parTrans" cxnId="{6667FE6B-ADA5-4D00-AEA6-B65665666872}">
      <dgm:prSet/>
      <dgm:spPr/>
      <dgm:t>
        <a:bodyPr/>
        <a:lstStyle/>
        <a:p>
          <a:endParaRPr lang="en-US"/>
        </a:p>
      </dgm:t>
    </dgm:pt>
    <dgm:pt modelId="{3867AF83-DBDB-4B5B-A8E6-8D3CBF4DAA8E}" type="sibTrans" cxnId="{6667FE6B-ADA5-4D00-AEA6-B65665666872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13"/>
      <dgm:spPr/>
      <dgm:t>
        <a:bodyPr/>
        <a:lstStyle/>
        <a:p>
          <a:endParaRPr lang="en-US"/>
        </a:p>
      </dgm:t>
    </dgm:pt>
    <dgm:pt modelId="{46B940FC-8FA1-4568-B447-0EEB4A38217C}" type="pres">
      <dgm:prSet presAssocID="{D9B449A0-FF94-4713-9A9A-058D7F6B71B9}" presName="parentText" presStyleLbl="node1" presStyleIdx="0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13"/>
      <dgm:spPr/>
      <dgm:t>
        <a:bodyPr/>
        <a:lstStyle/>
        <a:p>
          <a:endParaRPr lang="en-US"/>
        </a:p>
      </dgm:t>
    </dgm:pt>
    <dgm:pt modelId="{9CD06469-F34B-4432-ADB5-7C825FE94111}" type="pres">
      <dgm:prSet presAssocID="{E2855558-389B-4591-8564-2A29B4C32D65}" presName="parentText" presStyleLbl="node1" presStyleIdx="1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13"/>
      <dgm:spPr/>
      <dgm:t>
        <a:bodyPr/>
        <a:lstStyle/>
        <a:p>
          <a:endParaRPr lang="en-US"/>
        </a:p>
      </dgm:t>
    </dgm:pt>
    <dgm:pt modelId="{EEBD306F-2B9A-4D2B-9193-3D815715E159}" type="pres">
      <dgm:prSet presAssocID="{AF1790DE-E36E-4506-8B4B-73498403BC3A}" presName="parentText" presStyleLbl="node1" presStyleIdx="2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DBAD9B9-D831-41B3-A7AB-BA43EC772A23}" type="pres">
      <dgm:prSet presAssocID="{43FE062E-EA32-4A5A-A7FE-EEBE294F89F8}" presName="spaceBetweenRectangles" presStyleCnt="0"/>
      <dgm:spPr/>
    </dgm:pt>
    <dgm:pt modelId="{9FBB05F6-6B43-4838-BB56-D8204B1DFDBB}" type="pres">
      <dgm:prSet presAssocID="{92E0BEA3-0319-4FBB-8D06-F523A0F31AFE}" presName="parentLin" presStyleCnt="0"/>
      <dgm:spPr/>
    </dgm:pt>
    <dgm:pt modelId="{2F6DCFC7-B128-4075-85AB-63906F54F199}" type="pres">
      <dgm:prSet presAssocID="{92E0BEA3-0319-4FBB-8D06-F523A0F31AFE}" presName="parentLeftMargin" presStyleLbl="node1" presStyleIdx="2" presStyleCnt="13"/>
      <dgm:spPr/>
      <dgm:t>
        <a:bodyPr/>
        <a:lstStyle/>
        <a:p>
          <a:endParaRPr lang="en-US"/>
        </a:p>
      </dgm:t>
    </dgm:pt>
    <dgm:pt modelId="{EC1C5D96-D4E0-4B13-B90D-0A1CD7988876}" type="pres">
      <dgm:prSet presAssocID="{92E0BEA3-0319-4FBB-8D06-F523A0F31AFE}" presName="parentText" presStyleLbl="node1" presStyleIdx="3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7FDA66-0FF2-46F7-8CE5-9F46C70CC2C1}" type="pres">
      <dgm:prSet presAssocID="{92E0BEA3-0319-4FBB-8D06-F523A0F31AFE}" presName="negativeSpace" presStyleCnt="0"/>
      <dgm:spPr/>
    </dgm:pt>
    <dgm:pt modelId="{F50AFCC0-5C68-4512-ACDD-23FE4FACC4F8}" type="pres">
      <dgm:prSet presAssocID="{92E0BEA3-0319-4FBB-8D06-F523A0F31AFE}" presName="childText" presStyleLbl="conFgAcc1" presStyleIdx="3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6D7C75E7-980E-47BF-9C8D-00ACBC24A328}" type="pres">
      <dgm:prSet presAssocID="{657DD261-1631-46A3-88EF-36E266D51D4C}" presName="spaceBetweenRectangles" presStyleCnt="0"/>
      <dgm:spPr/>
    </dgm:pt>
    <dgm:pt modelId="{A95A0334-4C97-4DE8-A23B-974ACE57EEC7}" type="pres">
      <dgm:prSet presAssocID="{246689C4-6F96-4EC5-9609-1DF9B1589526}" presName="parentLin" presStyleCnt="0"/>
      <dgm:spPr/>
    </dgm:pt>
    <dgm:pt modelId="{381A60EF-0C43-4423-B991-350FA7A2C3C7}" type="pres">
      <dgm:prSet presAssocID="{246689C4-6F96-4EC5-9609-1DF9B1589526}" presName="parentLeftMargin" presStyleLbl="node1" presStyleIdx="3" presStyleCnt="13"/>
      <dgm:spPr/>
      <dgm:t>
        <a:bodyPr/>
        <a:lstStyle/>
        <a:p>
          <a:endParaRPr lang="en-US"/>
        </a:p>
      </dgm:t>
    </dgm:pt>
    <dgm:pt modelId="{274FBB78-BBC1-4EBB-8038-D9338A246E2B}" type="pres">
      <dgm:prSet presAssocID="{246689C4-6F96-4EC5-9609-1DF9B1589526}" presName="parentText" presStyleLbl="node1" presStyleIdx="4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9491EB-07C2-41F2-9F49-16D65D70B9E1}" type="pres">
      <dgm:prSet presAssocID="{246689C4-6F96-4EC5-9609-1DF9B1589526}" presName="negativeSpace" presStyleCnt="0"/>
      <dgm:spPr/>
    </dgm:pt>
    <dgm:pt modelId="{2086B887-67F7-4A1B-BADA-8683DBD47710}" type="pres">
      <dgm:prSet presAssocID="{246689C4-6F96-4EC5-9609-1DF9B1589526}" presName="childText" presStyleLbl="conFgAcc1" presStyleIdx="4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BB27AAB1-7AEF-434C-87C3-D9EC83C101A8}" type="pres">
      <dgm:prSet presAssocID="{1F16A108-6E15-4C4C-A273-B2882D5C50D9}" presName="spaceBetweenRectangles" presStyleCnt="0"/>
      <dgm:spPr/>
    </dgm:pt>
    <dgm:pt modelId="{335BEFCD-88CB-4D9B-B51D-6A7B8B8C5B1D}" type="pres">
      <dgm:prSet presAssocID="{ACF908AD-BEE5-4021-AA41-E00BD7C9238B}" presName="parentLin" presStyleCnt="0"/>
      <dgm:spPr/>
    </dgm:pt>
    <dgm:pt modelId="{4C6D4975-FB9C-4CAE-83B4-368895793DA2}" type="pres">
      <dgm:prSet presAssocID="{ACF908AD-BEE5-4021-AA41-E00BD7C9238B}" presName="parentLeftMargin" presStyleLbl="node1" presStyleIdx="4" presStyleCnt="13"/>
      <dgm:spPr/>
      <dgm:t>
        <a:bodyPr/>
        <a:lstStyle/>
        <a:p>
          <a:endParaRPr lang="en-US"/>
        </a:p>
      </dgm:t>
    </dgm:pt>
    <dgm:pt modelId="{3EDEEC74-B359-4170-BB40-8D96C10D24C9}" type="pres">
      <dgm:prSet presAssocID="{ACF908AD-BEE5-4021-AA41-E00BD7C9238B}" presName="parentText" presStyleLbl="node1" presStyleIdx="5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9E43D3-3E08-456D-85DF-64BA28E3CC23}" type="pres">
      <dgm:prSet presAssocID="{ACF908AD-BEE5-4021-AA41-E00BD7C9238B}" presName="negativeSpace" presStyleCnt="0"/>
      <dgm:spPr/>
    </dgm:pt>
    <dgm:pt modelId="{2EBB4B53-46AB-41C5-859C-D0BE6E1B248C}" type="pres">
      <dgm:prSet presAssocID="{ACF908AD-BEE5-4021-AA41-E00BD7C9238B}" presName="childText" presStyleLbl="conFgAcc1" presStyleIdx="5" presStyleCnt="1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91AF0DE0-308D-4774-A920-75C3750320AC}" type="pres">
      <dgm:prSet presAssocID="{A473C9CF-36B4-49B7-9081-1B9C59577168}" presName="spaceBetweenRectangles" presStyleCnt="0"/>
      <dgm:spPr/>
    </dgm:pt>
    <dgm:pt modelId="{E929BCED-9D8B-418A-B08E-D6DD47FCEB80}" type="pres">
      <dgm:prSet presAssocID="{F6E3246F-DB58-4410-BDFF-42BFCA8DDD8C}" presName="parentLin" presStyleCnt="0"/>
      <dgm:spPr/>
    </dgm:pt>
    <dgm:pt modelId="{58974FE2-28A6-4334-9B1A-888D34031B91}" type="pres">
      <dgm:prSet presAssocID="{F6E3246F-DB58-4410-BDFF-42BFCA8DDD8C}" presName="parentLeftMargin" presStyleLbl="node1" presStyleIdx="5" presStyleCnt="13"/>
      <dgm:spPr/>
      <dgm:t>
        <a:bodyPr/>
        <a:lstStyle/>
        <a:p>
          <a:endParaRPr lang="en-US"/>
        </a:p>
      </dgm:t>
    </dgm:pt>
    <dgm:pt modelId="{6BA00598-9F8C-4D1D-AA4C-B7CCF852B564}" type="pres">
      <dgm:prSet presAssocID="{F6E3246F-DB58-4410-BDFF-42BFCA8DDD8C}" presName="parentText" presStyleLbl="node1" presStyleIdx="6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212210-D391-47B4-B635-0610EFE5C361}" type="pres">
      <dgm:prSet presAssocID="{F6E3246F-DB58-4410-BDFF-42BFCA8DDD8C}" presName="negativeSpace" presStyleCnt="0"/>
      <dgm:spPr/>
    </dgm:pt>
    <dgm:pt modelId="{1821F665-57B0-4FE6-BB4A-CD664285D27F}" type="pres">
      <dgm:prSet presAssocID="{F6E3246F-DB58-4410-BDFF-42BFCA8DDD8C}" presName="childText" presStyleLbl="conFgAcc1" presStyleIdx="6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A986FEFA-AAE0-4D98-9E1E-FCC1BF7C2B1B}" type="pres">
      <dgm:prSet presAssocID="{65DCE305-1578-4510-83A4-BF177DF212EC}" presName="spaceBetweenRectangles" presStyleCnt="0"/>
      <dgm:spPr/>
    </dgm:pt>
    <dgm:pt modelId="{C978C10E-512E-4BE3-8201-72044EEB47F2}" type="pres">
      <dgm:prSet presAssocID="{6716F75F-75D0-45E3-9A8B-F8950CA6CEB3}" presName="parentLin" presStyleCnt="0"/>
      <dgm:spPr/>
    </dgm:pt>
    <dgm:pt modelId="{D5184376-9FF8-46D8-9496-07F7BC876866}" type="pres">
      <dgm:prSet presAssocID="{6716F75F-75D0-45E3-9A8B-F8950CA6CEB3}" presName="parentLeftMargin" presStyleLbl="node1" presStyleIdx="6" presStyleCnt="13"/>
      <dgm:spPr/>
      <dgm:t>
        <a:bodyPr/>
        <a:lstStyle/>
        <a:p>
          <a:endParaRPr lang="en-US"/>
        </a:p>
      </dgm:t>
    </dgm:pt>
    <dgm:pt modelId="{6C6E31A8-2687-499B-A8FD-5A6B48CF79DA}" type="pres">
      <dgm:prSet presAssocID="{6716F75F-75D0-45E3-9A8B-F8950CA6CEB3}" presName="parentText" presStyleLbl="node1" presStyleIdx="7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306EF4-08B5-4F17-948B-9F6D3471B78B}" type="pres">
      <dgm:prSet presAssocID="{6716F75F-75D0-45E3-9A8B-F8950CA6CEB3}" presName="negativeSpace" presStyleCnt="0"/>
      <dgm:spPr/>
    </dgm:pt>
    <dgm:pt modelId="{CC8150EE-C0F5-42A2-ADEC-2093F05B2725}" type="pres">
      <dgm:prSet presAssocID="{6716F75F-75D0-45E3-9A8B-F8950CA6CEB3}" presName="childText" presStyleLbl="conFgAcc1" presStyleIdx="7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F32F7570-4AB3-41CE-A4A1-BE231C6C5327}" type="pres">
      <dgm:prSet presAssocID="{D0167B6A-7634-4995-AC62-1C77FB9E7BC6}" presName="spaceBetweenRectangles" presStyleCnt="0"/>
      <dgm:spPr/>
    </dgm:pt>
    <dgm:pt modelId="{80E9EBD7-5E95-4002-8C86-C5DF3D4E104F}" type="pres">
      <dgm:prSet presAssocID="{AF15CA3F-AE9C-4F04-9269-94D82245DA4A}" presName="parentLin" presStyleCnt="0"/>
      <dgm:spPr/>
    </dgm:pt>
    <dgm:pt modelId="{7F8E2FA4-3E0E-4941-B2D4-10EBB6243FA5}" type="pres">
      <dgm:prSet presAssocID="{AF15CA3F-AE9C-4F04-9269-94D82245DA4A}" presName="parentLeftMargin" presStyleLbl="node1" presStyleIdx="7" presStyleCnt="13"/>
      <dgm:spPr/>
      <dgm:t>
        <a:bodyPr/>
        <a:lstStyle/>
        <a:p>
          <a:endParaRPr lang="en-US"/>
        </a:p>
      </dgm:t>
    </dgm:pt>
    <dgm:pt modelId="{7380995E-E44F-4CD2-8361-5AA9275B66B6}" type="pres">
      <dgm:prSet presAssocID="{AF15CA3F-AE9C-4F04-9269-94D82245DA4A}" presName="parentText" presStyleLbl="node1" presStyleIdx="8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61E2FA-636F-43A3-9618-A4FF010BFF18}" type="pres">
      <dgm:prSet presAssocID="{AF15CA3F-AE9C-4F04-9269-94D82245DA4A}" presName="negativeSpace" presStyleCnt="0"/>
      <dgm:spPr/>
    </dgm:pt>
    <dgm:pt modelId="{F18A0EBD-3A73-459F-9A53-81DAFE9B6664}" type="pres">
      <dgm:prSet presAssocID="{AF15CA3F-AE9C-4F04-9269-94D82245DA4A}" presName="childText" presStyleLbl="conFgAcc1" presStyleIdx="8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46654219-678C-4EFF-99CB-0F772BFF9429}" type="pres">
      <dgm:prSet presAssocID="{CD9F8739-A711-4EC6-A8C9-DB7A0806DFBE}" presName="spaceBetweenRectangles" presStyleCnt="0"/>
      <dgm:spPr/>
    </dgm:pt>
    <dgm:pt modelId="{8A0A43A9-0AE7-4637-86F4-B561722B9629}" type="pres">
      <dgm:prSet presAssocID="{55EFF253-582F-4964-99EF-E7745FF729B1}" presName="parentLin" presStyleCnt="0"/>
      <dgm:spPr/>
    </dgm:pt>
    <dgm:pt modelId="{EB9A779B-60BB-43BD-B2BA-A81A953733B2}" type="pres">
      <dgm:prSet presAssocID="{55EFF253-582F-4964-99EF-E7745FF729B1}" presName="parentLeftMargin" presStyleLbl="node1" presStyleIdx="8" presStyleCnt="13"/>
      <dgm:spPr/>
      <dgm:t>
        <a:bodyPr/>
        <a:lstStyle/>
        <a:p>
          <a:endParaRPr lang="en-US"/>
        </a:p>
      </dgm:t>
    </dgm:pt>
    <dgm:pt modelId="{E5C75165-491E-4548-80CD-2D085C8CC9E4}" type="pres">
      <dgm:prSet presAssocID="{55EFF253-582F-4964-99EF-E7745FF729B1}" presName="parentText" presStyleLbl="node1" presStyleIdx="9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27F4AE-A549-4C7C-883E-7F5CC13933FE}" type="pres">
      <dgm:prSet presAssocID="{55EFF253-582F-4964-99EF-E7745FF729B1}" presName="negativeSpace" presStyleCnt="0"/>
      <dgm:spPr/>
    </dgm:pt>
    <dgm:pt modelId="{BAD26F9B-22A8-4CF6-86F4-6AD7ABA66E59}" type="pres">
      <dgm:prSet presAssocID="{55EFF253-582F-4964-99EF-E7745FF729B1}" presName="childText" presStyleLbl="conFgAcc1" presStyleIdx="9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32FBDC53-63BC-4296-9D67-4F7A7F90322C}" type="pres">
      <dgm:prSet presAssocID="{4D46C8FA-636E-4A31-9055-C2FB0590337A}" presName="spaceBetweenRectangles" presStyleCnt="0"/>
      <dgm:spPr/>
    </dgm:pt>
    <dgm:pt modelId="{AE667E3B-2380-4834-8396-E9DDC2B95990}" type="pres">
      <dgm:prSet presAssocID="{EFC17804-5A04-496E-BA0E-35B7155A2B92}" presName="parentLin" presStyleCnt="0"/>
      <dgm:spPr/>
    </dgm:pt>
    <dgm:pt modelId="{AA13EC57-3CE4-4D59-A741-D2754D403751}" type="pres">
      <dgm:prSet presAssocID="{EFC17804-5A04-496E-BA0E-35B7155A2B92}" presName="parentLeftMargin" presStyleLbl="node1" presStyleIdx="9" presStyleCnt="13"/>
      <dgm:spPr/>
      <dgm:t>
        <a:bodyPr/>
        <a:lstStyle/>
        <a:p>
          <a:endParaRPr lang="en-US"/>
        </a:p>
      </dgm:t>
    </dgm:pt>
    <dgm:pt modelId="{3395BEC2-C923-46FB-BDEC-D36FC765844C}" type="pres">
      <dgm:prSet presAssocID="{EFC17804-5A04-496E-BA0E-35B7155A2B92}" presName="parentText" presStyleLbl="node1" presStyleIdx="10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D4A8A1-EFDA-4867-9643-33EDA4BB294E}" type="pres">
      <dgm:prSet presAssocID="{EFC17804-5A04-496E-BA0E-35B7155A2B92}" presName="negativeSpace" presStyleCnt="0"/>
      <dgm:spPr/>
    </dgm:pt>
    <dgm:pt modelId="{21400855-DFBD-44F3-A6DB-E869773A2C40}" type="pres">
      <dgm:prSet presAssocID="{EFC17804-5A04-496E-BA0E-35B7155A2B92}" presName="childText" presStyleLbl="conFgAcc1" presStyleIdx="10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AE45570E-CA5D-475F-B86F-7AD999B88BA2}" type="pres">
      <dgm:prSet presAssocID="{E0BBF523-8C02-431C-8168-E0777D884DF8}" presName="spaceBetweenRectangles" presStyleCnt="0"/>
      <dgm:spPr/>
    </dgm:pt>
    <dgm:pt modelId="{1357BD18-F2D5-4B38-B560-9DAD8C97ECC6}" type="pres">
      <dgm:prSet presAssocID="{0E299578-ADA7-4D9A-A69B-0D05DD4607FD}" presName="parentLin" presStyleCnt="0"/>
      <dgm:spPr/>
    </dgm:pt>
    <dgm:pt modelId="{E5F401A1-539A-41BF-897E-89AEDE3D7ED9}" type="pres">
      <dgm:prSet presAssocID="{0E299578-ADA7-4D9A-A69B-0D05DD4607FD}" presName="parentLeftMargin" presStyleLbl="node1" presStyleIdx="10" presStyleCnt="13"/>
      <dgm:spPr/>
      <dgm:t>
        <a:bodyPr/>
        <a:lstStyle/>
        <a:p>
          <a:endParaRPr lang="en-US"/>
        </a:p>
      </dgm:t>
    </dgm:pt>
    <dgm:pt modelId="{7EB258C5-7233-4D8C-A95B-5569AB88AD5F}" type="pres">
      <dgm:prSet presAssocID="{0E299578-ADA7-4D9A-A69B-0D05DD4607FD}" presName="parentText" presStyleLbl="node1" presStyleIdx="11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F3EC31-C892-49D2-B2B1-716CCE6F1AAD}" type="pres">
      <dgm:prSet presAssocID="{0E299578-ADA7-4D9A-A69B-0D05DD4607FD}" presName="negativeSpace" presStyleCnt="0"/>
      <dgm:spPr/>
    </dgm:pt>
    <dgm:pt modelId="{F2D394D5-6361-40A6-A03B-C055EC9AB667}" type="pres">
      <dgm:prSet presAssocID="{0E299578-ADA7-4D9A-A69B-0D05DD4607FD}" presName="childText" presStyleLbl="conFgAcc1" presStyleIdx="11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E6246E0A-E702-42C7-8627-794FB78341DD}" type="pres">
      <dgm:prSet presAssocID="{3867AF83-DBDB-4B5B-A8E6-8D3CBF4DAA8E}" presName="spaceBetweenRectangles" presStyleCnt="0"/>
      <dgm:spPr/>
    </dgm:pt>
    <dgm:pt modelId="{714F33B0-EE99-41F5-A16E-15E7024BDB44}" type="pres">
      <dgm:prSet presAssocID="{4CE6F356-6BA4-43D3-AB7F-4DEDFAEEA6D5}" presName="parentLin" presStyleCnt="0"/>
      <dgm:spPr/>
    </dgm:pt>
    <dgm:pt modelId="{7055DEFE-F102-4E56-9A62-2C9F64D9F94E}" type="pres">
      <dgm:prSet presAssocID="{4CE6F356-6BA4-43D3-AB7F-4DEDFAEEA6D5}" presName="parentLeftMargin" presStyleLbl="node1" presStyleIdx="11" presStyleCnt="13"/>
      <dgm:spPr/>
      <dgm:t>
        <a:bodyPr/>
        <a:lstStyle/>
        <a:p>
          <a:endParaRPr lang="en-US"/>
        </a:p>
      </dgm:t>
    </dgm:pt>
    <dgm:pt modelId="{082EE7EA-E542-4C5E-8118-45D820BCC0AC}" type="pres">
      <dgm:prSet presAssocID="{4CE6F356-6BA4-43D3-AB7F-4DEDFAEEA6D5}" presName="parentText" presStyleLbl="node1" presStyleIdx="12" presStyleCnt="1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8AE9F1-4122-4390-BFF3-79BBB4015BDD}" type="pres">
      <dgm:prSet presAssocID="{4CE6F356-6BA4-43D3-AB7F-4DEDFAEEA6D5}" presName="negativeSpace" presStyleCnt="0"/>
      <dgm:spPr/>
    </dgm:pt>
    <dgm:pt modelId="{D1736115-A3CB-4472-929D-32BF47442B38}" type="pres">
      <dgm:prSet presAssocID="{4CE6F356-6BA4-43D3-AB7F-4DEDFAEEA6D5}" presName="childText" presStyleLbl="conFgAcc1" presStyleIdx="12" presStyleCnt="1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</dgm:ptLst>
  <dgm:cxnLst>
    <dgm:cxn modelId="{0BB654A1-A7AA-4C98-81BB-EC117727AD59}" type="presOf" srcId="{E2855558-389B-4591-8564-2A29B4C32D65}" destId="{643F61F5-F617-478B-A953-7E4573D0220D}" srcOrd="0" destOrd="0" presId="urn:microsoft.com/office/officeart/2005/8/layout/list1"/>
    <dgm:cxn modelId="{5BE93FF8-AE9D-44F6-8928-95274AF1E05E}" type="presOf" srcId="{F6E3246F-DB58-4410-BDFF-42BFCA8DDD8C}" destId="{6BA00598-9F8C-4D1D-AA4C-B7CCF852B564}" srcOrd="1" destOrd="0" presId="urn:microsoft.com/office/officeart/2005/8/layout/list1"/>
    <dgm:cxn modelId="{BBFF166E-3D0A-4467-8D2A-957C5613AA95}" type="presOf" srcId="{55EFF253-582F-4964-99EF-E7745FF729B1}" destId="{EB9A779B-60BB-43BD-B2BA-A81A953733B2}" srcOrd="0" destOrd="0" presId="urn:microsoft.com/office/officeart/2005/8/layout/list1"/>
    <dgm:cxn modelId="{31173DA0-7ACE-4B74-BE46-B90EB1FD6ED5}" type="presOf" srcId="{4CE6F356-6BA4-43D3-AB7F-4DEDFAEEA6D5}" destId="{082EE7EA-E542-4C5E-8118-45D820BCC0AC}" srcOrd="1" destOrd="0" presId="urn:microsoft.com/office/officeart/2005/8/layout/list1"/>
    <dgm:cxn modelId="{2F7E6249-36DD-4A85-A7D1-09C482D152C5}" type="presOf" srcId="{0E299578-ADA7-4D9A-A69B-0D05DD4607FD}" destId="{E5F401A1-539A-41BF-897E-89AEDE3D7ED9}" srcOrd="0" destOrd="0" presId="urn:microsoft.com/office/officeart/2005/8/layout/list1"/>
    <dgm:cxn modelId="{2A813540-35B1-4817-8A47-F39355613CF4}" type="presOf" srcId="{6716F75F-75D0-45E3-9A8B-F8950CA6CEB3}" destId="{6C6E31A8-2687-499B-A8FD-5A6B48CF79DA}" srcOrd="1" destOrd="0" presId="urn:microsoft.com/office/officeart/2005/8/layout/list1"/>
    <dgm:cxn modelId="{3681B562-DE8E-47B6-AEE6-A9F9F60DDB5D}" srcId="{91346CAC-A78E-4DA3-B22E-CEA49EBE4226}" destId="{EFC17804-5A04-496E-BA0E-35B7155A2B92}" srcOrd="10" destOrd="0" parTransId="{70962ACF-572E-4A3F-945A-8329C176FB9E}" sibTransId="{E0BBF523-8C02-431C-8168-E0777D884DF8}"/>
    <dgm:cxn modelId="{7A639BEF-B095-4254-829E-BEE095EA4143}" srcId="{91346CAC-A78E-4DA3-B22E-CEA49EBE4226}" destId="{55EFF253-582F-4964-99EF-E7745FF729B1}" srcOrd="9" destOrd="0" parTransId="{69C67499-C9A4-4073-BB08-8090802FB728}" sibTransId="{4D46C8FA-636E-4A31-9055-C2FB0590337A}"/>
    <dgm:cxn modelId="{4CA13636-C9AC-4B07-AB56-FC80F98FABF9}" type="presOf" srcId="{246689C4-6F96-4EC5-9609-1DF9B1589526}" destId="{274FBB78-BBC1-4EBB-8038-D9338A246E2B}" srcOrd="1" destOrd="0" presId="urn:microsoft.com/office/officeart/2005/8/layout/list1"/>
    <dgm:cxn modelId="{AC290081-C530-42A1-98BE-3408A96BC61B}" type="presOf" srcId="{EFC17804-5A04-496E-BA0E-35B7155A2B92}" destId="{3395BEC2-C923-46FB-BDEC-D36FC765844C}" srcOrd="1" destOrd="0" presId="urn:microsoft.com/office/officeart/2005/8/layout/list1"/>
    <dgm:cxn modelId="{C772DCC5-6FBD-4F3A-9655-AA8FD3B6048F}" type="presOf" srcId="{D9B449A0-FF94-4713-9A9A-058D7F6B71B9}" destId="{46B940FC-8FA1-4568-B447-0EEB4A38217C}" srcOrd="1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CE7A606B-3DA2-46F2-B454-E87CDF87CF33}" srcId="{91346CAC-A78E-4DA3-B22E-CEA49EBE4226}" destId="{AF15CA3F-AE9C-4F04-9269-94D82245DA4A}" srcOrd="8" destOrd="0" parTransId="{A426B574-DCC3-4A81-92E4-3CBA67A6504C}" sibTransId="{CD9F8739-A711-4EC6-A8C9-DB7A0806DFBE}"/>
    <dgm:cxn modelId="{F617DD40-16ED-43C8-8C45-8349791897C0}" srcId="{91346CAC-A78E-4DA3-B22E-CEA49EBE4226}" destId="{ACF908AD-BEE5-4021-AA41-E00BD7C9238B}" srcOrd="5" destOrd="0" parTransId="{3F4C4D51-2B1C-48AB-8427-FF00F9B72100}" sibTransId="{A473C9CF-36B4-49B7-9081-1B9C59577168}"/>
    <dgm:cxn modelId="{ADE3D3EB-7B34-42F3-BB1A-0AB5D9E73EE8}" type="presOf" srcId="{ACF908AD-BEE5-4021-AA41-E00BD7C9238B}" destId="{3EDEEC74-B359-4170-BB40-8D96C10D24C9}" srcOrd="1" destOrd="0" presId="urn:microsoft.com/office/officeart/2005/8/layout/list1"/>
    <dgm:cxn modelId="{C9686C4D-84A1-46B7-AEEC-254D14E126B8}" type="presOf" srcId="{92E0BEA3-0319-4FBB-8D06-F523A0F31AFE}" destId="{EC1C5D96-D4E0-4B13-B90D-0A1CD7988876}" srcOrd="1" destOrd="0" presId="urn:microsoft.com/office/officeart/2005/8/layout/list1"/>
    <dgm:cxn modelId="{68CD411E-A83B-4E10-9785-02E4BC5739F8}" type="presOf" srcId="{0E299578-ADA7-4D9A-A69B-0D05DD4607FD}" destId="{7EB258C5-7233-4D8C-A95B-5569AB88AD5F}" srcOrd="1" destOrd="0" presId="urn:microsoft.com/office/officeart/2005/8/layout/list1"/>
    <dgm:cxn modelId="{6B83A7E2-4FBD-4174-BE9D-C7CC45795576}" srcId="{91346CAC-A78E-4DA3-B22E-CEA49EBE4226}" destId="{F6E3246F-DB58-4410-BDFF-42BFCA8DDD8C}" srcOrd="6" destOrd="0" parTransId="{1DAA4C08-EF52-41F4-B731-0B25856AB338}" sibTransId="{65DCE305-1578-4510-83A4-BF177DF212EC}"/>
    <dgm:cxn modelId="{E6AAF1D1-ECE3-4F39-8893-B601BBD52BED}" type="presOf" srcId="{F6E3246F-DB58-4410-BDFF-42BFCA8DDD8C}" destId="{58974FE2-28A6-4334-9B1A-888D34031B91}" srcOrd="0" destOrd="0" presId="urn:microsoft.com/office/officeart/2005/8/layout/list1"/>
    <dgm:cxn modelId="{3B077B35-0CCF-4484-BAAB-9A9C86933A5F}" srcId="{91346CAC-A78E-4DA3-B22E-CEA49EBE4226}" destId="{6716F75F-75D0-45E3-9A8B-F8950CA6CEB3}" srcOrd="7" destOrd="0" parTransId="{8D26A616-347B-4822-9AB7-347F7250AFFA}" sibTransId="{D0167B6A-7634-4995-AC62-1C77FB9E7BC6}"/>
    <dgm:cxn modelId="{9E0E8BDB-045D-4C01-8969-6BDB7258F0B2}" type="presOf" srcId="{AF1790DE-E36E-4506-8B4B-73498403BC3A}" destId="{EEBD306F-2B9A-4D2B-9193-3D815715E159}" srcOrd="1" destOrd="0" presId="urn:microsoft.com/office/officeart/2005/8/layout/list1"/>
    <dgm:cxn modelId="{DEEECAD4-FB2D-4B5A-85EA-D651C4205743}" type="presOf" srcId="{AF15CA3F-AE9C-4F04-9269-94D82245DA4A}" destId="{7380995E-E44F-4CD2-8361-5AA9275B66B6}" srcOrd="1" destOrd="0" presId="urn:microsoft.com/office/officeart/2005/8/layout/list1"/>
    <dgm:cxn modelId="{A9AE4B85-BC07-4CE6-9236-43CBBDF40A50}" type="presOf" srcId="{4CE6F356-6BA4-43D3-AB7F-4DEDFAEEA6D5}" destId="{7055DEFE-F102-4E56-9A62-2C9F64D9F94E}" srcOrd="0" destOrd="0" presId="urn:microsoft.com/office/officeart/2005/8/layout/list1"/>
    <dgm:cxn modelId="{B3C18872-257F-459E-B6B6-742A35355FEE}" type="presOf" srcId="{ACF908AD-BEE5-4021-AA41-E00BD7C9238B}" destId="{4C6D4975-FB9C-4CAE-83B4-368895793DA2}" srcOrd="0" destOrd="0" presId="urn:microsoft.com/office/officeart/2005/8/layout/list1"/>
    <dgm:cxn modelId="{6667FE6B-ADA5-4D00-AEA6-B65665666872}" srcId="{91346CAC-A78E-4DA3-B22E-CEA49EBE4226}" destId="{0E299578-ADA7-4D9A-A69B-0D05DD4607FD}" srcOrd="11" destOrd="0" parTransId="{166C391F-4AAC-4A34-8ACE-53E041797C5C}" sibTransId="{3867AF83-DBDB-4B5B-A8E6-8D3CBF4DAA8E}"/>
    <dgm:cxn modelId="{B147478A-340F-42CB-8D78-F41040BF2376}" type="presOf" srcId="{E2855558-389B-4591-8564-2A29B4C32D65}" destId="{9CD06469-F34B-4432-ADB5-7C825FE94111}" srcOrd="1" destOrd="0" presId="urn:microsoft.com/office/officeart/2005/8/layout/list1"/>
    <dgm:cxn modelId="{4F236E68-A17D-4165-9905-A7A0A08BB306}" srcId="{91346CAC-A78E-4DA3-B22E-CEA49EBE4226}" destId="{92E0BEA3-0319-4FBB-8D06-F523A0F31AFE}" srcOrd="3" destOrd="0" parTransId="{EC9E610C-4D20-4DEA-AD3B-1A4226AE0616}" sibTransId="{657DD261-1631-46A3-88EF-36E266D51D4C}"/>
    <dgm:cxn modelId="{2543FDA7-954F-4113-8EA3-6DEBD83F0401}" type="presOf" srcId="{6716F75F-75D0-45E3-9A8B-F8950CA6CEB3}" destId="{D5184376-9FF8-46D8-9496-07F7BC876866}" srcOrd="0" destOrd="0" presId="urn:microsoft.com/office/officeart/2005/8/layout/list1"/>
    <dgm:cxn modelId="{C7DD186F-4141-45D4-A70E-376BAA7C9E81}" type="presOf" srcId="{91346CAC-A78E-4DA3-B22E-CEA49EBE4226}" destId="{377BF09A-222E-4937-A795-7A4258D0F5D6}" srcOrd="0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CAED7ECC-8705-4C87-B735-1DEDC815EFF0}" srcId="{91346CAC-A78E-4DA3-B22E-CEA49EBE4226}" destId="{4CE6F356-6BA4-43D3-AB7F-4DEDFAEEA6D5}" srcOrd="12" destOrd="0" parTransId="{44DD6012-939E-485E-A0D3-F6D84343E834}" sibTransId="{55504C34-198D-4AD4-85DF-BA40C4D2DC62}"/>
    <dgm:cxn modelId="{4D3AC67F-5871-49D0-87EC-825C6BDFB527}" type="presOf" srcId="{EFC17804-5A04-496E-BA0E-35B7155A2B92}" destId="{AA13EC57-3CE4-4D59-A741-D2754D403751}" srcOrd="0" destOrd="0" presId="urn:microsoft.com/office/officeart/2005/8/layout/list1"/>
    <dgm:cxn modelId="{D72B89DE-8C07-476C-93C1-353AC7AE3566}" type="presOf" srcId="{92E0BEA3-0319-4FBB-8D06-F523A0F31AFE}" destId="{2F6DCFC7-B128-4075-85AB-63906F54F199}" srcOrd="0" destOrd="0" presId="urn:microsoft.com/office/officeart/2005/8/layout/list1"/>
    <dgm:cxn modelId="{F509AA35-CE96-45EB-8CC7-0475370011D6}" type="presOf" srcId="{AF1790DE-E36E-4506-8B4B-73498403BC3A}" destId="{A1E54DF6-9C4C-426D-98EB-FFBF48F1924C}" srcOrd="0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5832A219-F025-4B0C-86DC-923489D8F566}" srcId="{91346CAC-A78E-4DA3-B22E-CEA49EBE4226}" destId="{246689C4-6F96-4EC5-9609-1DF9B1589526}" srcOrd="4" destOrd="0" parTransId="{C39F95BD-7228-41BD-9AE0-E1E5D50DB020}" sibTransId="{1F16A108-6E15-4C4C-A273-B2882D5C50D9}"/>
    <dgm:cxn modelId="{A38A5203-9DFB-46D3-A999-A42CCF253420}" type="presOf" srcId="{246689C4-6F96-4EC5-9609-1DF9B1589526}" destId="{381A60EF-0C43-4423-B991-350FA7A2C3C7}" srcOrd="0" destOrd="0" presId="urn:microsoft.com/office/officeart/2005/8/layout/list1"/>
    <dgm:cxn modelId="{18278788-5487-4558-BF39-B2E3C950102C}" type="presOf" srcId="{55EFF253-582F-4964-99EF-E7745FF729B1}" destId="{E5C75165-491E-4548-80CD-2D085C8CC9E4}" srcOrd="1" destOrd="0" presId="urn:microsoft.com/office/officeart/2005/8/layout/list1"/>
    <dgm:cxn modelId="{64A92AD6-E383-4D87-A522-DB2F9D1A75D4}" type="presOf" srcId="{AF15CA3F-AE9C-4F04-9269-94D82245DA4A}" destId="{7F8E2FA4-3E0E-4941-B2D4-10EBB6243FA5}" srcOrd="0" destOrd="0" presId="urn:microsoft.com/office/officeart/2005/8/layout/list1"/>
    <dgm:cxn modelId="{69110A56-8529-4013-8822-D1169670EA50}" type="presOf" srcId="{D9B449A0-FF94-4713-9A9A-058D7F6B71B9}" destId="{F795D8E3-ADA7-4953-8642-733E088841CD}" srcOrd="0" destOrd="0" presId="urn:microsoft.com/office/officeart/2005/8/layout/list1"/>
    <dgm:cxn modelId="{E445E433-86C4-445D-A7E3-72D4EF086EBE}" type="presParOf" srcId="{377BF09A-222E-4937-A795-7A4258D0F5D6}" destId="{ED0E1027-549B-49E6-9D59-3B13C1AC4FD2}" srcOrd="0" destOrd="0" presId="urn:microsoft.com/office/officeart/2005/8/layout/list1"/>
    <dgm:cxn modelId="{45010013-D88A-45C4-B2B0-EAAA1E1AF367}" type="presParOf" srcId="{ED0E1027-549B-49E6-9D59-3B13C1AC4FD2}" destId="{F795D8E3-ADA7-4953-8642-733E088841CD}" srcOrd="0" destOrd="0" presId="urn:microsoft.com/office/officeart/2005/8/layout/list1"/>
    <dgm:cxn modelId="{77DB3A89-7D4F-423C-9F68-5B7E84AAD13C}" type="presParOf" srcId="{ED0E1027-549B-49E6-9D59-3B13C1AC4FD2}" destId="{46B940FC-8FA1-4568-B447-0EEB4A38217C}" srcOrd="1" destOrd="0" presId="urn:microsoft.com/office/officeart/2005/8/layout/list1"/>
    <dgm:cxn modelId="{F798F121-4524-43CA-ADF4-862D21B50DC9}" type="presParOf" srcId="{377BF09A-222E-4937-A795-7A4258D0F5D6}" destId="{E375144E-1A36-4173-80BF-99CA453AF7E6}" srcOrd="1" destOrd="0" presId="urn:microsoft.com/office/officeart/2005/8/layout/list1"/>
    <dgm:cxn modelId="{FD7811BF-C9D2-47F4-8E3B-378860DB8320}" type="presParOf" srcId="{377BF09A-222E-4937-A795-7A4258D0F5D6}" destId="{FE437422-C560-4C42-8C7A-0DA04E55B9BB}" srcOrd="2" destOrd="0" presId="urn:microsoft.com/office/officeart/2005/8/layout/list1"/>
    <dgm:cxn modelId="{EAC734C6-016A-4724-BB0B-88498CFD409D}" type="presParOf" srcId="{377BF09A-222E-4937-A795-7A4258D0F5D6}" destId="{0B9E0790-3332-4252-B645-DA100988A8BD}" srcOrd="3" destOrd="0" presId="urn:microsoft.com/office/officeart/2005/8/layout/list1"/>
    <dgm:cxn modelId="{95C50742-0B4B-4DF4-AB03-F4ED91666DE9}" type="presParOf" srcId="{377BF09A-222E-4937-A795-7A4258D0F5D6}" destId="{BFEA5445-50DE-4684-987E-9F1F651A7CB1}" srcOrd="4" destOrd="0" presId="urn:microsoft.com/office/officeart/2005/8/layout/list1"/>
    <dgm:cxn modelId="{3584D031-E75B-450D-B62D-1EE785099B60}" type="presParOf" srcId="{BFEA5445-50DE-4684-987E-9F1F651A7CB1}" destId="{643F61F5-F617-478B-A953-7E4573D0220D}" srcOrd="0" destOrd="0" presId="urn:microsoft.com/office/officeart/2005/8/layout/list1"/>
    <dgm:cxn modelId="{603523B3-84AA-4C54-B851-94DCDE79284B}" type="presParOf" srcId="{BFEA5445-50DE-4684-987E-9F1F651A7CB1}" destId="{9CD06469-F34B-4432-ADB5-7C825FE94111}" srcOrd="1" destOrd="0" presId="urn:microsoft.com/office/officeart/2005/8/layout/list1"/>
    <dgm:cxn modelId="{A9DAC32B-6B60-4C23-9FE5-F8F6E4FF9F8E}" type="presParOf" srcId="{377BF09A-222E-4937-A795-7A4258D0F5D6}" destId="{F1C435CB-0864-441B-8524-6DD2EE189DE5}" srcOrd="5" destOrd="0" presId="urn:microsoft.com/office/officeart/2005/8/layout/list1"/>
    <dgm:cxn modelId="{BC9C482B-84F1-4621-A2E6-5B8CFE538FEA}" type="presParOf" srcId="{377BF09A-222E-4937-A795-7A4258D0F5D6}" destId="{C6EBB0DE-782D-4729-AC1B-AFD6DD05183B}" srcOrd="6" destOrd="0" presId="urn:microsoft.com/office/officeart/2005/8/layout/list1"/>
    <dgm:cxn modelId="{6DEDF806-915B-4BCE-9322-45A699E54BAA}" type="presParOf" srcId="{377BF09A-222E-4937-A795-7A4258D0F5D6}" destId="{FFB6C9BD-743C-4271-96CE-B4DCBC77FDF8}" srcOrd="7" destOrd="0" presId="urn:microsoft.com/office/officeart/2005/8/layout/list1"/>
    <dgm:cxn modelId="{932CE958-7A5F-4C25-A705-658431F3CC79}" type="presParOf" srcId="{377BF09A-222E-4937-A795-7A4258D0F5D6}" destId="{6FECFA36-77DF-4D44-A0EE-86BBB75610EB}" srcOrd="8" destOrd="0" presId="urn:microsoft.com/office/officeart/2005/8/layout/list1"/>
    <dgm:cxn modelId="{258C50AF-0721-4821-95E1-04CA28D0521C}" type="presParOf" srcId="{6FECFA36-77DF-4D44-A0EE-86BBB75610EB}" destId="{A1E54DF6-9C4C-426D-98EB-FFBF48F1924C}" srcOrd="0" destOrd="0" presId="urn:microsoft.com/office/officeart/2005/8/layout/list1"/>
    <dgm:cxn modelId="{0E818846-3CC0-4D54-9BA2-959CCE9C51FC}" type="presParOf" srcId="{6FECFA36-77DF-4D44-A0EE-86BBB75610EB}" destId="{EEBD306F-2B9A-4D2B-9193-3D815715E159}" srcOrd="1" destOrd="0" presId="urn:microsoft.com/office/officeart/2005/8/layout/list1"/>
    <dgm:cxn modelId="{83AB87C1-4FA6-4F62-A818-D50CBC56E1F8}" type="presParOf" srcId="{377BF09A-222E-4937-A795-7A4258D0F5D6}" destId="{D60276C3-8AA5-49E7-A53A-2AD0071F10C7}" srcOrd="9" destOrd="0" presId="urn:microsoft.com/office/officeart/2005/8/layout/list1"/>
    <dgm:cxn modelId="{4F09DCA5-549B-4185-BEB3-8A51C7EF24DA}" type="presParOf" srcId="{377BF09A-222E-4937-A795-7A4258D0F5D6}" destId="{651F067F-7FD3-49A0-930F-C390710D14CC}" srcOrd="10" destOrd="0" presId="urn:microsoft.com/office/officeart/2005/8/layout/list1"/>
    <dgm:cxn modelId="{BFCABC55-D51A-470B-8994-AE1B3CDA9112}" type="presParOf" srcId="{377BF09A-222E-4937-A795-7A4258D0F5D6}" destId="{0DBAD9B9-D831-41B3-A7AB-BA43EC772A23}" srcOrd="11" destOrd="0" presId="urn:microsoft.com/office/officeart/2005/8/layout/list1"/>
    <dgm:cxn modelId="{266F1D16-FCB9-4DD7-A0FA-659AFC793161}" type="presParOf" srcId="{377BF09A-222E-4937-A795-7A4258D0F5D6}" destId="{9FBB05F6-6B43-4838-BB56-D8204B1DFDBB}" srcOrd="12" destOrd="0" presId="urn:microsoft.com/office/officeart/2005/8/layout/list1"/>
    <dgm:cxn modelId="{06D0396C-628A-45D3-B997-78A0DB3A3BF2}" type="presParOf" srcId="{9FBB05F6-6B43-4838-BB56-D8204B1DFDBB}" destId="{2F6DCFC7-B128-4075-85AB-63906F54F199}" srcOrd="0" destOrd="0" presId="urn:microsoft.com/office/officeart/2005/8/layout/list1"/>
    <dgm:cxn modelId="{6BAF7464-5802-46A2-9C7E-882070A9F3EE}" type="presParOf" srcId="{9FBB05F6-6B43-4838-BB56-D8204B1DFDBB}" destId="{EC1C5D96-D4E0-4B13-B90D-0A1CD7988876}" srcOrd="1" destOrd="0" presId="urn:microsoft.com/office/officeart/2005/8/layout/list1"/>
    <dgm:cxn modelId="{3EF04773-6481-4FDB-9777-4D6A5AB5016C}" type="presParOf" srcId="{377BF09A-222E-4937-A795-7A4258D0F5D6}" destId="{397FDA66-0FF2-46F7-8CE5-9F46C70CC2C1}" srcOrd="13" destOrd="0" presId="urn:microsoft.com/office/officeart/2005/8/layout/list1"/>
    <dgm:cxn modelId="{BA6230C4-C42D-45AD-96B8-9AC3A76BED5D}" type="presParOf" srcId="{377BF09A-222E-4937-A795-7A4258D0F5D6}" destId="{F50AFCC0-5C68-4512-ACDD-23FE4FACC4F8}" srcOrd="14" destOrd="0" presId="urn:microsoft.com/office/officeart/2005/8/layout/list1"/>
    <dgm:cxn modelId="{4B237FBA-47EF-44D3-B80B-590D98AB53B7}" type="presParOf" srcId="{377BF09A-222E-4937-A795-7A4258D0F5D6}" destId="{6D7C75E7-980E-47BF-9C8D-00ACBC24A328}" srcOrd="15" destOrd="0" presId="urn:microsoft.com/office/officeart/2005/8/layout/list1"/>
    <dgm:cxn modelId="{571B27D3-37A0-47F7-BB57-0E7A4060B8BF}" type="presParOf" srcId="{377BF09A-222E-4937-A795-7A4258D0F5D6}" destId="{A95A0334-4C97-4DE8-A23B-974ACE57EEC7}" srcOrd="16" destOrd="0" presId="urn:microsoft.com/office/officeart/2005/8/layout/list1"/>
    <dgm:cxn modelId="{1ED77395-A9DD-4DE1-B08E-FF5AA2E4F514}" type="presParOf" srcId="{A95A0334-4C97-4DE8-A23B-974ACE57EEC7}" destId="{381A60EF-0C43-4423-B991-350FA7A2C3C7}" srcOrd="0" destOrd="0" presId="urn:microsoft.com/office/officeart/2005/8/layout/list1"/>
    <dgm:cxn modelId="{FB1C10A6-9A67-4715-BC39-5A8885C0F18D}" type="presParOf" srcId="{A95A0334-4C97-4DE8-A23B-974ACE57EEC7}" destId="{274FBB78-BBC1-4EBB-8038-D9338A246E2B}" srcOrd="1" destOrd="0" presId="urn:microsoft.com/office/officeart/2005/8/layout/list1"/>
    <dgm:cxn modelId="{AAAE8108-1957-40EB-9499-86F98D1F4591}" type="presParOf" srcId="{377BF09A-222E-4937-A795-7A4258D0F5D6}" destId="{DA9491EB-07C2-41F2-9F49-16D65D70B9E1}" srcOrd="17" destOrd="0" presId="urn:microsoft.com/office/officeart/2005/8/layout/list1"/>
    <dgm:cxn modelId="{47AF4159-E343-4B60-A182-03079C74BB9A}" type="presParOf" srcId="{377BF09A-222E-4937-A795-7A4258D0F5D6}" destId="{2086B887-67F7-4A1B-BADA-8683DBD47710}" srcOrd="18" destOrd="0" presId="urn:microsoft.com/office/officeart/2005/8/layout/list1"/>
    <dgm:cxn modelId="{5AAE8BAD-6400-4D91-AB16-E1EF90BA5AE8}" type="presParOf" srcId="{377BF09A-222E-4937-A795-7A4258D0F5D6}" destId="{BB27AAB1-7AEF-434C-87C3-D9EC83C101A8}" srcOrd="19" destOrd="0" presId="urn:microsoft.com/office/officeart/2005/8/layout/list1"/>
    <dgm:cxn modelId="{CCCA6046-D015-4675-ADD4-B3B3BE5FC1B4}" type="presParOf" srcId="{377BF09A-222E-4937-A795-7A4258D0F5D6}" destId="{335BEFCD-88CB-4D9B-B51D-6A7B8B8C5B1D}" srcOrd="20" destOrd="0" presId="urn:microsoft.com/office/officeart/2005/8/layout/list1"/>
    <dgm:cxn modelId="{41D3F7A3-BC89-4F92-B675-6ECFE140D0EB}" type="presParOf" srcId="{335BEFCD-88CB-4D9B-B51D-6A7B8B8C5B1D}" destId="{4C6D4975-FB9C-4CAE-83B4-368895793DA2}" srcOrd="0" destOrd="0" presId="urn:microsoft.com/office/officeart/2005/8/layout/list1"/>
    <dgm:cxn modelId="{5AFB1FF3-8D0B-408B-83B8-AC34FB2068AA}" type="presParOf" srcId="{335BEFCD-88CB-4D9B-B51D-6A7B8B8C5B1D}" destId="{3EDEEC74-B359-4170-BB40-8D96C10D24C9}" srcOrd="1" destOrd="0" presId="urn:microsoft.com/office/officeart/2005/8/layout/list1"/>
    <dgm:cxn modelId="{4BC9F819-97DB-486F-BA70-B41CC01D2B60}" type="presParOf" srcId="{377BF09A-222E-4937-A795-7A4258D0F5D6}" destId="{399E43D3-3E08-456D-85DF-64BA28E3CC23}" srcOrd="21" destOrd="0" presId="urn:microsoft.com/office/officeart/2005/8/layout/list1"/>
    <dgm:cxn modelId="{4B54C2E7-5C30-4EEB-80A8-7FD2A535FF3C}" type="presParOf" srcId="{377BF09A-222E-4937-A795-7A4258D0F5D6}" destId="{2EBB4B53-46AB-41C5-859C-D0BE6E1B248C}" srcOrd="22" destOrd="0" presId="urn:microsoft.com/office/officeart/2005/8/layout/list1"/>
    <dgm:cxn modelId="{320750DB-DBF7-430F-98F3-A98854444D6D}" type="presParOf" srcId="{377BF09A-222E-4937-A795-7A4258D0F5D6}" destId="{91AF0DE0-308D-4774-A920-75C3750320AC}" srcOrd="23" destOrd="0" presId="urn:microsoft.com/office/officeart/2005/8/layout/list1"/>
    <dgm:cxn modelId="{ECA20D62-E2AC-428F-A710-040F38C1BFA8}" type="presParOf" srcId="{377BF09A-222E-4937-A795-7A4258D0F5D6}" destId="{E929BCED-9D8B-418A-B08E-D6DD47FCEB80}" srcOrd="24" destOrd="0" presId="urn:microsoft.com/office/officeart/2005/8/layout/list1"/>
    <dgm:cxn modelId="{5852F9BA-D2E6-4915-B2C8-67E03C52A6BE}" type="presParOf" srcId="{E929BCED-9D8B-418A-B08E-D6DD47FCEB80}" destId="{58974FE2-28A6-4334-9B1A-888D34031B91}" srcOrd="0" destOrd="0" presId="urn:microsoft.com/office/officeart/2005/8/layout/list1"/>
    <dgm:cxn modelId="{EB7E2AA9-3D11-4CF5-A5D7-1CCD5A0721B7}" type="presParOf" srcId="{E929BCED-9D8B-418A-B08E-D6DD47FCEB80}" destId="{6BA00598-9F8C-4D1D-AA4C-B7CCF852B564}" srcOrd="1" destOrd="0" presId="urn:microsoft.com/office/officeart/2005/8/layout/list1"/>
    <dgm:cxn modelId="{00224D2E-438B-4F28-99ED-3C98DAC3C29E}" type="presParOf" srcId="{377BF09A-222E-4937-A795-7A4258D0F5D6}" destId="{8F212210-D391-47B4-B635-0610EFE5C361}" srcOrd="25" destOrd="0" presId="urn:microsoft.com/office/officeart/2005/8/layout/list1"/>
    <dgm:cxn modelId="{98B33FE0-DB94-45BA-B213-AA1CAC329C76}" type="presParOf" srcId="{377BF09A-222E-4937-A795-7A4258D0F5D6}" destId="{1821F665-57B0-4FE6-BB4A-CD664285D27F}" srcOrd="26" destOrd="0" presId="urn:microsoft.com/office/officeart/2005/8/layout/list1"/>
    <dgm:cxn modelId="{19DF43FC-1092-4E1D-9BB9-6348C1AB031C}" type="presParOf" srcId="{377BF09A-222E-4937-A795-7A4258D0F5D6}" destId="{A986FEFA-AAE0-4D98-9E1E-FCC1BF7C2B1B}" srcOrd="27" destOrd="0" presId="urn:microsoft.com/office/officeart/2005/8/layout/list1"/>
    <dgm:cxn modelId="{B485CA44-500F-4ADB-95F5-E20EAC0A1D0C}" type="presParOf" srcId="{377BF09A-222E-4937-A795-7A4258D0F5D6}" destId="{C978C10E-512E-4BE3-8201-72044EEB47F2}" srcOrd="28" destOrd="0" presId="urn:microsoft.com/office/officeart/2005/8/layout/list1"/>
    <dgm:cxn modelId="{1AD6C6AD-D546-49A6-88E9-81B245CD06AF}" type="presParOf" srcId="{C978C10E-512E-4BE3-8201-72044EEB47F2}" destId="{D5184376-9FF8-46D8-9496-07F7BC876866}" srcOrd="0" destOrd="0" presId="urn:microsoft.com/office/officeart/2005/8/layout/list1"/>
    <dgm:cxn modelId="{E91FC1FF-A60C-4D97-ADF4-F399937683A1}" type="presParOf" srcId="{C978C10E-512E-4BE3-8201-72044EEB47F2}" destId="{6C6E31A8-2687-499B-A8FD-5A6B48CF79DA}" srcOrd="1" destOrd="0" presId="urn:microsoft.com/office/officeart/2005/8/layout/list1"/>
    <dgm:cxn modelId="{D59F7B80-3B60-4FF8-9004-B373CAEFC4E0}" type="presParOf" srcId="{377BF09A-222E-4937-A795-7A4258D0F5D6}" destId="{B0306EF4-08B5-4F17-948B-9F6D3471B78B}" srcOrd="29" destOrd="0" presId="urn:microsoft.com/office/officeart/2005/8/layout/list1"/>
    <dgm:cxn modelId="{6554B4EA-683B-430D-85A8-70220A3655F4}" type="presParOf" srcId="{377BF09A-222E-4937-A795-7A4258D0F5D6}" destId="{CC8150EE-C0F5-42A2-ADEC-2093F05B2725}" srcOrd="30" destOrd="0" presId="urn:microsoft.com/office/officeart/2005/8/layout/list1"/>
    <dgm:cxn modelId="{860EAA71-7C3B-4992-9F66-646E28B25784}" type="presParOf" srcId="{377BF09A-222E-4937-A795-7A4258D0F5D6}" destId="{F32F7570-4AB3-41CE-A4A1-BE231C6C5327}" srcOrd="31" destOrd="0" presId="urn:microsoft.com/office/officeart/2005/8/layout/list1"/>
    <dgm:cxn modelId="{8C3F87E6-981D-496D-A05D-F8D1D692D7DC}" type="presParOf" srcId="{377BF09A-222E-4937-A795-7A4258D0F5D6}" destId="{80E9EBD7-5E95-4002-8C86-C5DF3D4E104F}" srcOrd="32" destOrd="0" presId="urn:microsoft.com/office/officeart/2005/8/layout/list1"/>
    <dgm:cxn modelId="{5164CA1B-EE20-474F-9FB4-79955CBD9142}" type="presParOf" srcId="{80E9EBD7-5E95-4002-8C86-C5DF3D4E104F}" destId="{7F8E2FA4-3E0E-4941-B2D4-10EBB6243FA5}" srcOrd="0" destOrd="0" presId="urn:microsoft.com/office/officeart/2005/8/layout/list1"/>
    <dgm:cxn modelId="{EDC99CCB-36E2-4714-85DD-044480759123}" type="presParOf" srcId="{80E9EBD7-5E95-4002-8C86-C5DF3D4E104F}" destId="{7380995E-E44F-4CD2-8361-5AA9275B66B6}" srcOrd="1" destOrd="0" presId="urn:microsoft.com/office/officeart/2005/8/layout/list1"/>
    <dgm:cxn modelId="{7CD343D9-2033-46DD-86CB-428B6FFAD695}" type="presParOf" srcId="{377BF09A-222E-4937-A795-7A4258D0F5D6}" destId="{4E61E2FA-636F-43A3-9618-A4FF010BFF18}" srcOrd="33" destOrd="0" presId="urn:microsoft.com/office/officeart/2005/8/layout/list1"/>
    <dgm:cxn modelId="{E0940C00-2265-489A-AA65-7FB3DD6D2C81}" type="presParOf" srcId="{377BF09A-222E-4937-A795-7A4258D0F5D6}" destId="{F18A0EBD-3A73-459F-9A53-81DAFE9B6664}" srcOrd="34" destOrd="0" presId="urn:microsoft.com/office/officeart/2005/8/layout/list1"/>
    <dgm:cxn modelId="{591B5C06-E8CB-4A65-BAFA-562B086CA4F6}" type="presParOf" srcId="{377BF09A-222E-4937-A795-7A4258D0F5D6}" destId="{46654219-678C-4EFF-99CB-0F772BFF9429}" srcOrd="35" destOrd="0" presId="urn:microsoft.com/office/officeart/2005/8/layout/list1"/>
    <dgm:cxn modelId="{D58EEF00-C415-4032-A656-05D9F6B3A48B}" type="presParOf" srcId="{377BF09A-222E-4937-A795-7A4258D0F5D6}" destId="{8A0A43A9-0AE7-4637-86F4-B561722B9629}" srcOrd="36" destOrd="0" presId="urn:microsoft.com/office/officeart/2005/8/layout/list1"/>
    <dgm:cxn modelId="{CD964B6F-1903-43BB-BC08-E58F8091D1D9}" type="presParOf" srcId="{8A0A43A9-0AE7-4637-86F4-B561722B9629}" destId="{EB9A779B-60BB-43BD-B2BA-A81A953733B2}" srcOrd="0" destOrd="0" presId="urn:microsoft.com/office/officeart/2005/8/layout/list1"/>
    <dgm:cxn modelId="{A43410A8-019C-4254-A01F-67696A7F766E}" type="presParOf" srcId="{8A0A43A9-0AE7-4637-86F4-B561722B9629}" destId="{E5C75165-491E-4548-80CD-2D085C8CC9E4}" srcOrd="1" destOrd="0" presId="urn:microsoft.com/office/officeart/2005/8/layout/list1"/>
    <dgm:cxn modelId="{0F93855F-B4F4-4A4A-A493-57AA695EDE3F}" type="presParOf" srcId="{377BF09A-222E-4937-A795-7A4258D0F5D6}" destId="{6627F4AE-A549-4C7C-883E-7F5CC13933FE}" srcOrd="37" destOrd="0" presId="urn:microsoft.com/office/officeart/2005/8/layout/list1"/>
    <dgm:cxn modelId="{3F6FDE9A-7887-4223-8A18-FB84063F53A5}" type="presParOf" srcId="{377BF09A-222E-4937-A795-7A4258D0F5D6}" destId="{BAD26F9B-22A8-4CF6-86F4-6AD7ABA66E59}" srcOrd="38" destOrd="0" presId="urn:microsoft.com/office/officeart/2005/8/layout/list1"/>
    <dgm:cxn modelId="{402AD1B4-6CF0-4228-B903-95A1BBA23728}" type="presParOf" srcId="{377BF09A-222E-4937-A795-7A4258D0F5D6}" destId="{32FBDC53-63BC-4296-9D67-4F7A7F90322C}" srcOrd="39" destOrd="0" presId="urn:microsoft.com/office/officeart/2005/8/layout/list1"/>
    <dgm:cxn modelId="{4211664F-90B8-40D5-9BC4-EF0D70FE8AF2}" type="presParOf" srcId="{377BF09A-222E-4937-A795-7A4258D0F5D6}" destId="{AE667E3B-2380-4834-8396-E9DDC2B95990}" srcOrd="40" destOrd="0" presId="urn:microsoft.com/office/officeart/2005/8/layout/list1"/>
    <dgm:cxn modelId="{5E3E9176-A4A2-4BC3-9510-18D369CA991C}" type="presParOf" srcId="{AE667E3B-2380-4834-8396-E9DDC2B95990}" destId="{AA13EC57-3CE4-4D59-A741-D2754D403751}" srcOrd="0" destOrd="0" presId="urn:microsoft.com/office/officeart/2005/8/layout/list1"/>
    <dgm:cxn modelId="{39AAC982-E1C1-4648-833E-98080AF11788}" type="presParOf" srcId="{AE667E3B-2380-4834-8396-E9DDC2B95990}" destId="{3395BEC2-C923-46FB-BDEC-D36FC765844C}" srcOrd="1" destOrd="0" presId="urn:microsoft.com/office/officeart/2005/8/layout/list1"/>
    <dgm:cxn modelId="{E6B281D7-3AB5-4195-A8E9-E8578A535940}" type="presParOf" srcId="{377BF09A-222E-4937-A795-7A4258D0F5D6}" destId="{DCD4A8A1-EFDA-4867-9643-33EDA4BB294E}" srcOrd="41" destOrd="0" presId="urn:microsoft.com/office/officeart/2005/8/layout/list1"/>
    <dgm:cxn modelId="{39C7496F-3983-4FC7-9D5B-48E3C5C5B11D}" type="presParOf" srcId="{377BF09A-222E-4937-A795-7A4258D0F5D6}" destId="{21400855-DFBD-44F3-A6DB-E869773A2C40}" srcOrd="42" destOrd="0" presId="urn:microsoft.com/office/officeart/2005/8/layout/list1"/>
    <dgm:cxn modelId="{13063868-EBD7-47E4-A7BE-DF12D2799997}" type="presParOf" srcId="{377BF09A-222E-4937-A795-7A4258D0F5D6}" destId="{AE45570E-CA5D-475F-B86F-7AD999B88BA2}" srcOrd="43" destOrd="0" presId="urn:microsoft.com/office/officeart/2005/8/layout/list1"/>
    <dgm:cxn modelId="{94A23C5D-50CB-45BB-A36E-134A15F493E2}" type="presParOf" srcId="{377BF09A-222E-4937-A795-7A4258D0F5D6}" destId="{1357BD18-F2D5-4B38-B560-9DAD8C97ECC6}" srcOrd="44" destOrd="0" presId="urn:microsoft.com/office/officeart/2005/8/layout/list1"/>
    <dgm:cxn modelId="{6123247C-3645-422B-B86D-AD20B9466412}" type="presParOf" srcId="{1357BD18-F2D5-4B38-B560-9DAD8C97ECC6}" destId="{E5F401A1-539A-41BF-897E-89AEDE3D7ED9}" srcOrd="0" destOrd="0" presId="urn:microsoft.com/office/officeart/2005/8/layout/list1"/>
    <dgm:cxn modelId="{E6D8192D-3632-4C00-AB90-675B310B3CAC}" type="presParOf" srcId="{1357BD18-F2D5-4B38-B560-9DAD8C97ECC6}" destId="{7EB258C5-7233-4D8C-A95B-5569AB88AD5F}" srcOrd="1" destOrd="0" presId="urn:microsoft.com/office/officeart/2005/8/layout/list1"/>
    <dgm:cxn modelId="{D64AC9DE-C202-43E3-B421-391869E8F0EB}" type="presParOf" srcId="{377BF09A-222E-4937-A795-7A4258D0F5D6}" destId="{4DF3EC31-C892-49D2-B2B1-716CCE6F1AAD}" srcOrd="45" destOrd="0" presId="urn:microsoft.com/office/officeart/2005/8/layout/list1"/>
    <dgm:cxn modelId="{7D45B12F-50EB-4B5B-B355-C6AC61C251D2}" type="presParOf" srcId="{377BF09A-222E-4937-A795-7A4258D0F5D6}" destId="{F2D394D5-6361-40A6-A03B-C055EC9AB667}" srcOrd="46" destOrd="0" presId="urn:microsoft.com/office/officeart/2005/8/layout/list1"/>
    <dgm:cxn modelId="{9A9D3770-4A3F-4A88-A781-7096AAEDD51E}" type="presParOf" srcId="{377BF09A-222E-4937-A795-7A4258D0F5D6}" destId="{E6246E0A-E702-42C7-8627-794FB78341DD}" srcOrd="47" destOrd="0" presId="urn:microsoft.com/office/officeart/2005/8/layout/list1"/>
    <dgm:cxn modelId="{FE1DF435-D328-46FD-A3A1-F9A76AF27880}" type="presParOf" srcId="{377BF09A-222E-4937-A795-7A4258D0F5D6}" destId="{714F33B0-EE99-41F5-A16E-15E7024BDB44}" srcOrd="48" destOrd="0" presId="urn:microsoft.com/office/officeart/2005/8/layout/list1"/>
    <dgm:cxn modelId="{0B6BD894-607D-467C-A64F-F17E62AD4005}" type="presParOf" srcId="{714F33B0-EE99-41F5-A16E-15E7024BDB44}" destId="{7055DEFE-F102-4E56-9A62-2C9F64D9F94E}" srcOrd="0" destOrd="0" presId="urn:microsoft.com/office/officeart/2005/8/layout/list1"/>
    <dgm:cxn modelId="{79FFD5C3-903D-4DB0-B626-3E14F38E89EC}" type="presParOf" srcId="{714F33B0-EE99-41F5-A16E-15E7024BDB44}" destId="{082EE7EA-E542-4C5E-8118-45D820BCC0AC}" srcOrd="1" destOrd="0" presId="urn:microsoft.com/office/officeart/2005/8/layout/list1"/>
    <dgm:cxn modelId="{FB597687-F768-4C60-800B-16476BE595D4}" type="presParOf" srcId="{377BF09A-222E-4937-A795-7A4258D0F5D6}" destId="{128AE9F1-4122-4390-BFF3-79BBB4015BDD}" srcOrd="49" destOrd="0" presId="urn:microsoft.com/office/officeart/2005/8/layout/list1"/>
    <dgm:cxn modelId="{205592AE-445B-48FF-B123-257F24555CC4}" type="presParOf" srcId="{377BF09A-222E-4937-A795-7A4258D0F5D6}" destId="{D1736115-A3CB-4472-929D-32BF47442B38}" srcOrd="5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1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Start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All Programs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Microsoft SQL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Server 2012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→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SQL Server Management Studio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2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Connect to Server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dialog box, select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Server type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as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Database Engine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B711F6EE-6686-48BD-BDF0-A14F8097B738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3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476EE89A-FE03-4A7A-BE76-1B1292583187}" type="parTrans" cxnId="{7BF35EAB-C43C-4A75-AAA6-65DD57D620B8}">
      <dgm:prSet/>
      <dgm:spPr/>
      <dgm:t>
        <a:bodyPr/>
        <a:lstStyle/>
        <a:p>
          <a:endParaRPr lang="en-US"/>
        </a:p>
      </dgm:t>
    </dgm:pt>
    <dgm:pt modelId="{38290BC8-1D05-44E3-A90A-69542D06054D}" type="sibTrans" cxnId="{7BF35EAB-C43C-4A75-AAA6-65DD57D620B8}">
      <dgm:prSet/>
      <dgm:spPr/>
      <dgm:t>
        <a:bodyPr/>
        <a:lstStyle/>
        <a:p>
          <a:endParaRPr lang="en-US"/>
        </a:p>
      </dgm:t>
    </dgm:pt>
    <dgm:pt modelId="{5A7E8A77-98F7-4449-A8FB-66A2896CE58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Type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Server name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B50E1149-088B-461D-A4AF-1F0C1E6520E7}" type="parTrans" cxnId="{DA15F3BC-788F-4FEC-AAED-FA37FAA90955}">
      <dgm:prSet/>
      <dgm:spPr/>
      <dgm:t>
        <a:bodyPr/>
        <a:lstStyle/>
        <a:p>
          <a:endParaRPr lang="en-US"/>
        </a:p>
      </dgm:t>
    </dgm:pt>
    <dgm:pt modelId="{060D051D-F7AC-468B-A879-EC7E7972040A}" type="sibTrans" cxnId="{DA15F3BC-788F-4FEC-AAED-FA37FAA90955}">
      <dgm:prSet/>
      <dgm:spPr/>
      <dgm:t>
        <a:bodyPr/>
        <a:lstStyle/>
        <a:p>
          <a:endParaRPr lang="en-US"/>
        </a:p>
      </dgm:t>
    </dgm:pt>
    <dgm:pt modelId="{9009ABF5-1276-41F6-9DD0-91FFC8C71E77}">
      <dgm:prSet/>
      <dgm:spPr/>
      <dgm:t>
        <a:bodyPr/>
        <a:lstStyle/>
        <a:p>
          <a:r>
            <a:rPr lang="en-US" b="1" dirty="0" smtClean="0"/>
            <a:t>4</a:t>
          </a:r>
          <a:endParaRPr lang="en-US" b="1" dirty="0"/>
        </a:p>
      </dgm:t>
    </dgm:pt>
    <dgm:pt modelId="{31827EC2-D67C-4C52-AAD4-EB0BB9AC6AC1}" type="parTrans" cxnId="{39943298-CB9D-4186-9A5B-7AE499F19C19}">
      <dgm:prSet/>
      <dgm:spPr/>
      <dgm:t>
        <a:bodyPr/>
        <a:lstStyle/>
        <a:p>
          <a:endParaRPr lang="en-US"/>
        </a:p>
      </dgm:t>
    </dgm:pt>
    <dgm:pt modelId="{F48A58B0-F0C5-4400-BC70-65E71E61A165}" type="sibTrans" cxnId="{39943298-CB9D-4186-9A5B-7AE499F19C19}">
      <dgm:prSet/>
      <dgm:spPr/>
      <dgm:t>
        <a:bodyPr/>
        <a:lstStyle/>
        <a:p>
          <a:endParaRPr lang="en-US"/>
        </a:p>
      </dgm:t>
    </dgm:pt>
    <dgm:pt modelId="{C4753957-47C5-4DE4-9055-069D90802C08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Select either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Windows Authentication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or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SQL Server Authentication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provide the required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Login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Password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and 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Connect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07E1E8BA-08DE-4941-A883-53413ABF11B1}" type="parTrans" cxnId="{92A32B6B-119D-4CA6-BE59-73B19DBC1685}">
      <dgm:prSet/>
      <dgm:spPr/>
      <dgm:t>
        <a:bodyPr/>
        <a:lstStyle/>
        <a:p>
          <a:endParaRPr lang="en-US"/>
        </a:p>
      </dgm:t>
    </dgm:pt>
    <dgm:pt modelId="{AF1D6BF9-4246-407A-8137-95383001DC63}" type="sibTrans" cxnId="{92A32B6B-119D-4CA6-BE59-73B19DBC1685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A96DFB-9F8D-401F-93A7-FF5628109EEA}" type="pres">
      <dgm:prSet presAssocID="{680F7251-B856-4DD1-8E60-B34EBF423653}" presName="sp" presStyleCnt="0"/>
      <dgm:spPr/>
    </dgm:pt>
    <dgm:pt modelId="{164EDF45-DCDF-4F6F-A15B-5BA5772209CA}" type="pres">
      <dgm:prSet presAssocID="{B711F6EE-6686-48BD-BDF0-A14F8097B738}" presName="composite" presStyleCnt="0"/>
      <dgm:spPr/>
    </dgm:pt>
    <dgm:pt modelId="{F0CB3FBB-F207-4562-B11B-897E38FEC919}" type="pres">
      <dgm:prSet presAssocID="{B711F6EE-6686-48BD-BDF0-A14F8097B738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61BA6-0EA0-4656-9593-80D1BF308F1A}" type="pres">
      <dgm:prSet presAssocID="{B711F6EE-6686-48BD-BDF0-A14F8097B738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D912F2-6FF7-4E10-BCBB-EE34715DF895}" type="pres">
      <dgm:prSet presAssocID="{38290BC8-1D05-44E3-A90A-69542D06054D}" presName="sp" presStyleCnt="0"/>
      <dgm:spPr/>
    </dgm:pt>
    <dgm:pt modelId="{C7D27518-72AC-430D-9371-DDBB4220BABF}" type="pres">
      <dgm:prSet presAssocID="{9009ABF5-1276-41F6-9DD0-91FFC8C71E77}" presName="composite" presStyleCnt="0"/>
      <dgm:spPr/>
    </dgm:pt>
    <dgm:pt modelId="{5319C084-F562-4AFA-B3DF-FBEFDF194647}" type="pres">
      <dgm:prSet presAssocID="{9009ABF5-1276-41F6-9DD0-91FFC8C71E77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7AEFA7-1B64-4952-996E-DFECDEB1822F}" type="pres">
      <dgm:prSet presAssocID="{9009ABF5-1276-41F6-9DD0-91FFC8C71E77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9943298-CB9D-4186-9A5B-7AE499F19C19}" srcId="{BDC90882-301C-4987-9033-2044F395C8D8}" destId="{9009ABF5-1276-41F6-9DD0-91FFC8C71E77}" srcOrd="3" destOrd="0" parTransId="{31827EC2-D67C-4C52-AAD4-EB0BB9AC6AC1}" sibTransId="{F48A58B0-F0C5-4400-BC70-65E71E61A165}"/>
    <dgm:cxn modelId="{DA15F3BC-788F-4FEC-AAED-FA37FAA90955}" srcId="{B711F6EE-6686-48BD-BDF0-A14F8097B738}" destId="{5A7E8A77-98F7-4449-A8FB-66A2896CE58D}" srcOrd="0" destOrd="0" parTransId="{B50E1149-088B-461D-A4AF-1F0C1E6520E7}" sibTransId="{060D051D-F7AC-468B-A879-EC7E7972040A}"/>
    <dgm:cxn modelId="{E5D9356A-F726-4047-B604-CDC68F435B02}" type="presOf" srcId="{0E791DE6-F048-4034-86FE-0A56F33BF584}" destId="{1E32F0F8-9757-43DF-99A6-8113A9818C36}" srcOrd="0" destOrd="0" presId="urn:microsoft.com/office/officeart/2005/8/layout/chevron2"/>
    <dgm:cxn modelId="{84B08699-2A9E-4AD6-9444-D33E6E77A8A7}" type="presOf" srcId="{B2FC6C9C-18BB-4DB2-8AD4-97D89F2C7FC0}" destId="{2944EF50-6616-442F-8BB7-231A6C496B5E}" srcOrd="0" destOrd="0" presId="urn:microsoft.com/office/officeart/2005/8/layout/chevron2"/>
    <dgm:cxn modelId="{2DA33799-C312-4D1A-9CD3-7EFCBA53D76E}" type="presOf" srcId="{5A7E8A77-98F7-4449-A8FB-66A2896CE58D}" destId="{31561BA6-0EA0-4656-9593-80D1BF308F1A}" srcOrd="0" destOrd="0" presId="urn:microsoft.com/office/officeart/2005/8/layout/chevron2"/>
    <dgm:cxn modelId="{12D2EA54-F54B-4501-ADB1-C8E882F4B092}" type="presOf" srcId="{9009ABF5-1276-41F6-9DD0-91FFC8C71E77}" destId="{5319C084-F562-4AFA-B3DF-FBEFDF194647}" srcOrd="0" destOrd="0" presId="urn:microsoft.com/office/officeart/2005/8/layout/chevron2"/>
    <dgm:cxn modelId="{16F9E84F-B5DB-4052-95A2-93125D4D19BE}" type="presOf" srcId="{B711F6EE-6686-48BD-BDF0-A14F8097B738}" destId="{F0CB3FBB-F207-4562-B11B-897E38FEC919}" srcOrd="0" destOrd="0" presId="urn:microsoft.com/office/officeart/2005/8/layout/chevron2"/>
    <dgm:cxn modelId="{92A32B6B-119D-4CA6-BE59-73B19DBC1685}" srcId="{9009ABF5-1276-41F6-9DD0-91FFC8C71E77}" destId="{C4753957-47C5-4DE4-9055-069D90802C08}" srcOrd="0" destOrd="0" parTransId="{07E1E8BA-08DE-4941-A883-53413ABF11B1}" sibTransId="{AF1D6BF9-4246-407A-8137-95383001DC63}"/>
    <dgm:cxn modelId="{D8095C27-27C3-4BDE-AACB-E7042142FCC5}" type="presOf" srcId="{0E40C2B0-576D-4730-9668-B4CDBA448F0D}" destId="{113BA198-FA42-4D57-B5F3-3F5243D5E969}" srcOrd="0" destOrd="0" presId="urn:microsoft.com/office/officeart/2005/8/layout/chevron2"/>
    <dgm:cxn modelId="{21BF72A9-C48F-4181-824B-B5C649EF50D9}" type="presOf" srcId="{C4753957-47C5-4DE4-9055-069D90802C08}" destId="{C97AEFA7-1B64-4952-996E-DFECDEB1822F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7BF35EAB-C43C-4A75-AAA6-65DD57D620B8}" srcId="{BDC90882-301C-4987-9033-2044F395C8D8}" destId="{B711F6EE-6686-48BD-BDF0-A14F8097B738}" srcOrd="2" destOrd="0" parTransId="{476EE89A-FE03-4A7A-BE76-1B1292583187}" sibTransId="{38290BC8-1D05-44E3-A90A-69542D06054D}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B9C84A9D-4F83-4F01-A26B-0C736FCDAFCD}" type="presOf" srcId="{BDC90882-301C-4987-9033-2044F395C8D8}" destId="{C462FC85-0769-4334-8797-133ADB982AE4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72F13170-29D7-4C3F-86A8-2CB4853E11F5}" type="presOf" srcId="{0EC8CF94-D60C-416F-B0C3-A885880DD0B5}" destId="{207B2A49-707A-4A1F-A488-334A7C2133F4}" srcOrd="0" destOrd="0" presId="urn:microsoft.com/office/officeart/2005/8/layout/chevron2"/>
    <dgm:cxn modelId="{47AE3488-64FB-42E8-9B52-E408103B10AE}" type="presParOf" srcId="{C462FC85-0769-4334-8797-133ADB982AE4}" destId="{0CDE14B9-EFC4-4DED-98F6-FE1E0E3ADB49}" srcOrd="0" destOrd="0" presId="urn:microsoft.com/office/officeart/2005/8/layout/chevron2"/>
    <dgm:cxn modelId="{B098C463-6C7A-4763-91B7-0A71336B524D}" type="presParOf" srcId="{0CDE14B9-EFC4-4DED-98F6-FE1E0E3ADB49}" destId="{1E32F0F8-9757-43DF-99A6-8113A9818C36}" srcOrd="0" destOrd="0" presId="urn:microsoft.com/office/officeart/2005/8/layout/chevron2"/>
    <dgm:cxn modelId="{91279B34-CA7D-4122-A6E0-AA75F1EBF9DF}" type="presParOf" srcId="{0CDE14B9-EFC4-4DED-98F6-FE1E0E3ADB49}" destId="{113BA198-FA42-4D57-B5F3-3F5243D5E969}" srcOrd="1" destOrd="0" presId="urn:microsoft.com/office/officeart/2005/8/layout/chevron2"/>
    <dgm:cxn modelId="{D831931C-0953-4A0D-A5CC-A8797AF5D0E0}" type="presParOf" srcId="{C462FC85-0769-4334-8797-133ADB982AE4}" destId="{ACDF224B-4343-46A8-BF3D-B9FA8EB571FE}" srcOrd="1" destOrd="0" presId="urn:microsoft.com/office/officeart/2005/8/layout/chevron2"/>
    <dgm:cxn modelId="{2B22A8E0-025A-46C8-ACA0-3434F9384129}" type="presParOf" srcId="{C462FC85-0769-4334-8797-133ADB982AE4}" destId="{4E26867B-2969-48C9-A08E-802B107A4D93}" srcOrd="2" destOrd="0" presId="urn:microsoft.com/office/officeart/2005/8/layout/chevron2"/>
    <dgm:cxn modelId="{EA22BE2E-0ECF-4582-8B9B-9ABB55A84CD8}" type="presParOf" srcId="{4E26867B-2969-48C9-A08E-802B107A4D93}" destId="{207B2A49-707A-4A1F-A488-334A7C2133F4}" srcOrd="0" destOrd="0" presId="urn:microsoft.com/office/officeart/2005/8/layout/chevron2"/>
    <dgm:cxn modelId="{AB6C8B23-7464-4DDB-9FA0-2379CF75F0AA}" type="presParOf" srcId="{4E26867B-2969-48C9-A08E-802B107A4D93}" destId="{2944EF50-6616-442F-8BB7-231A6C496B5E}" srcOrd="1" destOrd="0" presId="urn:microsoft.com/office/officeart/2005/8/layout/chevron2"/>
    <dgm:cxn modelId="{5F3FCD0B-CB50-4E62-BE2C-FEBEBA5DDDA3}" type="presParOf" srcId="{C462FC85-0769-4334-8797-133ADB982AE4}" destId="{88A96DFB-9F8D-401F-93A7-FF5628109EEA}" srcOrd="3" destOrd="0" presId="urn:microsoft.com/office/officeart/2005/8/layout/chevron2"/>
    <dgm:cxn modelId="{7088A87B-70BB-4A7C-AB42-3978C15DF9F3}" type="presParOf" srcId="{C462FC85-0769-4334-8797-133ADB982AE4}" destId="{164EDF45-DCDF-4F6F-A15B-5BA5772209CA}" srcOrd="4" destOrd="0" presId="urn:microsoft.com/office/officeart/2005/8/layout/chevron2"/>
    <dgm:cxn modelId="{F4AEC053-D22E-472C-B180-004796AD08AD}" type="presParOf" srcId="{164EDF45-DCDF-4F6F-A15B-5BA5772209CA}" destId="{F0CB3FBB-F207-4562-B11B-897E38FEC919}" srcOrd="0" destOrd="0" presId="urn:microsoft.com/office/officeart/2005/8/layout/chevron2"/>
    <dgm:cxn modelId="{539B1902-B22B-41E0-B083-6065F3C932FA}" type="presParOf" srcId="{164EDF45-DCDF-4F6F-A15B-5BA5772209CA}" destId="{31561BA6-0EA0-4656-9593-80D1BF308F1A}" srcOrd="1" destOrd="0" presId="urn:microsoft.com/office/officeart/2005/8/layout/chevron2"/>
    <dgm:cxn modelId="{87255E6C-ABE7-4571-B66D-DD94CFADDEA2}" type="presParOf" srcId="{C462FC85-0769-4334-8797-133ADB982AE4}" destId="{78D912F2-6FF7-4E10-BCBB-EE34715DF895}" srcOrd="5" destOrd="0" presId="urn:microsoft.com/office/officeart/2005/8/layout/chevron2"/>
    <dgm:cxn modelId="{607D1C63-530A-4CBE-8F6B-FF12FD1CE5DD}" type="presParOf" srcId="{C462FC85-0769-4334-8797-133ADB982AE4}" destId="{C7D27518-72AC-430D-9371-DDBB4220BABF}" srcOrd="6" destOrd="0" presId="urn:microsoft.com/office/officeart/2005/8/layout/chevron2"/>
    <dgm:cxn modelId="{02E387F7-8669-4555-A089-78C20615C384}" type="presParOf" srcId="{C7D27518-72AC-430D-9371-DDBB4220BABF}" destId="{5319C084-F562-4AFA-B3DF-FBEFDF194647}" srcOrd="0" destOrd="0" presId="urn:microsoft.com/office/officeart/2005/8/layout/chevron2"/>
    <dgm:cxn modelId="{79598C45-AE24-47CC-BA8C-EB713255C93B}" type="presParOf" srcId="{C7D27518-72AC-430D-9371-DDBB4220BABF}" destId="{C97AEFA7-1B64-4952-996E-DFECDEB1822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1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In the query window, select the code to be executed.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2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On the 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SSMS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toolbar, click 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Execute</a:t>
          </a:r>
          <a:r>
            <a:rPr lang="en-US" sz="1800" smtClean="0">
              <a:latin typeface="Calibri" pitchFamily="34" charset="0"/>
              <a:cs typeface="Calibri" pitchFamily="34" charset="0"/>
            </a:rPr>
            <a:t>. OR</a:t>
          </a:r>
          <a:endParaRPr lang="en-US" sz="18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8FF6CD79-EEB3-4D50-955A-5C87C15A6C0F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On the 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Query </a:t>
          </a:r>
          <a:r>
            <a:rPr lang="en-US" sz="1800" b="0" dirty="0" smtClean="0">
              <a:latin typeface="Calibri" pitchFamily="34" charset="0"/>
              <a:cs typeface="Calibri" pitchFamily="34" charset="0"/>
            </a:rPr>
            <a:t>menu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, click 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Execute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. OR</a:t>
          </a:r>
        </a:p>
      </dgm:t>
    </dgm:pt>
    <dgm:pt modelId="{3A78A592-2EEA-46EC-99DC-2BE754A3D674}" type="parTrans" cxnId="{14179945-A76B-4B44-BE9F-72A3E50652E7}">
      <dgm:prSet/>
      <dgm:spPr/>
      <dgm:t>
        <a:bodyPr/>
        <a:lstStyle/>
        <a:p>
          <a:endParaRPr lang="en-US"/>
        </a:p>
      </dgm:t>
    </dgm:pt>
    <dgm:pt modelId="{0D459F21-2979-43E5-B4BD-0A53618B5F23}" type="sibTrans" cxnId="{14179945-A76B-4B44-BE9F-72A3E50652E7}">
      <dgm:prSet/>
      <dgm:spPr/>
      <dgm:t>
        <a:bodyPr/>
        <a:lstStyle/>
        <a:p>
          <a:endParaRPr lang="en-US"/>
        </a:p>
      </dgm:t>
    </dgm:pt>
    <dgm:pt modelId="{9EC10B1A-6D73-4BCF-B571-04D7690C71A4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800" dirty="0" smtClean="0">
              <a:latin typeface="Calibri" pitchFamily="34" charset="0"/>
              <a:cs typeface="Calibri" pitchFamily="34" charset="0"/>
            </a:rPr>
            <a:t>Press 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F5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or 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Alt+X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 or </a:t>
          </a:r>
          <a:r>
            <a:rPr lang="en-US" sz="1800" b="1" dirty="0" err="1" smtClean="0">
              <a:latin typeface="Calibri" pitchFamily="34" charset="0"/>
              <a:cs typeface="Calibri" pitchFamily="34" charset="0"/>
            </a:rPr>
            <a:t>Ctrl+E</a:t>
          </a:r>
          <a:r>
            <a:rPr lang="en-US" sz="1800" dirty="0" smtClean="0">
              <a:latin typeface="Calibri" pitchFamily="34" charset="0"/>
              <a:cs typeface="Calibri" pitchFamily="34" charset="0"/>
            </a:rPr>
            <a:t>.</a:t>
          </a:r>
        </a:p>
      </dgm:t>
    </dgm:pt>
    <dgm:pt modelId="{4FCE0353-AE24-409B-AA3C-471CFCCD56A1}" type="parTrans" cxnId="{C69BEDD9-9299-47D1-BA05-5B7238C7B556}">
      <dgm:prSet/>
      <dgm:spPr/>
      <dgm:t>
        <a:bodyPr/>
        <a:lstStyle/>
        <a:p>
          <a:endParaRPr lang="en-US"/>
        </a:p>
      </dgm:t>
    </dgm:pt>
    <dgm:pt modelId="{3F2E5259-BB0F-4632-8182-B8BE4D32AA8A}" type="sibTrans" cxnId="{C69BEDD9-9299-47D1-BA05-5B7238C7B556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7E626D-D0B5-49F4-B899-96EEEBFB4442}" type="presOf" srcId="{8FF6CD79-EEB3-4D50-955A-5C87C15A6C0F}" destId="{2944EF50-6616-442F-8BB7-231A6C496B5E}" srcOrd="0" destOrd="1" presId="urn:microsoft.com/office/officeart/2005/8/layout/chevron2"/>
    <dgm:cxn modelId="{8D80DC88-6C6A-4E20-845D-494F2B3E3CF5}" type="presOf" srcId="{BDC90882-301C-4987-9033-2044F395C8D8}" destId="{C462FC85-0769-4334-8797-133ADB982AE4}" srcOrd="0" destOrd="0" presId="urn:microsoft.com/office/officeart/2005/8/layout/chevron2"/>
    <dgm:cxn modelId="{A85D571D-7FAD-45F9-8B37-1F04AABE7E37}" type="presOf" srcId="{0E40C2B0-576D-4730-9668-B4CDBA448F0D}" destId="{113BA198-FA42-4D57-B5F3-3F5243D5E969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62AAE1A9-02AB-4DD3-8585-7E407340C70E}" type="presOf" srcId="{B2FC6C9C-18BB-4DB2-8AD4-97D89F2C7FC0}" destId="{2944EF50-6616-442F-8BB7-231A6C496B5E}" srcOrd="0" destOrd="0" presId="urn:microsoft.com/office/officeart/2005/8/layout/chevron2"/>
    <dgm:cxn modelId="{405FDEE9-DE36-4F56-A2DF-B37945F15CFC}" type="presOf" srcId="{0EC8CF94-D60C-416F-B0C3-A885880DD0B5}" destId="{207B2A49-707A-4A1F-A488-334A7C2133F4}" srcOrd="0" destOrd="0" presId="urn:microsoft.com/office/officeart/2005/8/layout/chevron2"/>
    <dgm:cxn modelId="{C69BEDD9-9299-47D1-BA05-5B7238C7B556}" srcId="{0EC8CF94-D60C-416F-B0C3-A885880DD0B5}" destId="{9EC10B1A-6D73-4BCF-B571-04D7690C71A4}" srcOrd="2" destOrd="0" parTransId="{4FCE0353-AE24-409B-AA3C-471CFCCD56A1}" sibTransId="{3F2E5259-BB0F-4632-8182-B8BE4D32AA8A}"/>
    <dgm:cxn modelId="{14179945-A76B-4B44-BE9F-72A3E50652E7}" srcId="{0EC8CF94-D60C-416F-B0C3-A885880DD0B5}" destId="{8FF6CD79-EEB3-4D50-955A-5C87C15A6C0F}" srcOrd="1" destOrd="0" parTransId="{3A78A592-2EEA-46EC-99DC-2BE754A3D674}" sibTransId="{0D459F21-2979-43E5-B4BD-0A53618B5F23}"/>
    <dgm:cxn modelId="{70BB7EA9-102E-4024-AFD6-F6BDF38362AE}" type="presOf" srcId="{9EC10B1A-6D73-4BCF-B571-04D7690C71A4}" destId="{2944EF50-6616-442F-8BB7-231A6C496B5E}" srcOrd="0" destOrd="2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EEFD2E20-EFF6-4312-80FE-676587BC944C}" type="presOf" srcId="{0E791DE6-F048-4034-86FE-0A56F33BF584}" destId="{1E32F0F8-9757-43DF-99A6-8113A9818C36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D9212B47-9630-4220-A510-AF5C075A2BEC}" type="presParOf" srcId="{C462FC85-0769-4334-8797-133ADB982AE4}" destId="{0CDE14B9-EFC4-4DED-98F6-FE1E0E3ADB49}" srcOrd="0" destOrd="0" presId="urn:microsoft.com/office/officeart/2005/8/layout/chevron2"/>
    <dgm:cxn modelId="{D0461871-44FF-474F-ACDF-C4207658F8B8}" type="presParOf" srcId="{0CDE14B9-EFC4-4DED-98F6-FE1E0E3ADB49}" destId="{1E32F0F8-9757-43DF-99A6-8113A9818C36}" srcOrd="0" destOrd="0" presId="urn:microsoft.com/office/officeart/2005/8/layout/chevron2"/>
    <dgm:cxn modelId="{02F2779E-E615-4F7C-B52E-F84194CC536B}" type="presParOf" srcId="{0CDE14B9-EFC4-4DED-98F6-FE1E0E3ADB49}" destId="{113BA198-FA42-4D57-B5F3-3F5243D5E969}" srcOrd="1" destOrd="0" presId="urn:microsoft.com/office/officeart/2005/8/layout/chevron2"/>
    <dgm:cxn modelId="{99309161-1DE4-4B92-86E5-20BAE5926376}" type="presParOf" srcId="{C462FC85-0769-4334-8797-133ADB982AE4}" destId="{ACDF224B-4343-46A8-BF3D-B9FA8EB571FE}" srcOrd="1" destOrd="0" presId="urn:microsoft.com/office/officeart/2005/8/layout/chevron2"/>
    <dgm:cxn modelId="{11355E10-3A6F-46A4-842A-3C57AF3F4F88}" type="presParOf" srcId="{C462FC85-0769-4334-8797-133ADB982AE4}" destId="{4E26867B-2969-48C9-A08E-802B107A4D93}" srcOrd="2" destOrd="0" presId="urn:microsoft.com/office/officeart/2005/8/layout/chevron2"/>
    <dgm:cxn modelId="{D016BDEF-6922-4A5F-B694-1F6CA761EA32}" type="presParOf" srcId="{4E26867B-2969-48C9-A08E-802B107A4D93}" destId="{207B2A49-707A-4A1F-A488-334A7C2133F4}" srcOrd="0" destOrd="0" presId="urn:microsoft.com/office/officeart/2005/8/layout/chevron2"/>
    <dgm:cxn modelId="{4D14DEBB-7209-4E36-9C34-8EDB489CB8B4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202624"/>
          <a:ext cx="7315200" cy="20065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270764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Is a core service that is used for storing, processing, and securing data. 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Is also used for replication, full-text search, and the Data Quality Services (DQS). 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Contains tools for managing relational and </a:t>
          </a:r>
          <a:r>
            <a:rPr lang="en-US" sz="1800" kern="1200" dirty="0" err="1" smtClean="0">
              <a:latin typeface="Calibri" pitchFamily="34" charset="0"/>
              <a:cs typeface="Calibri" pitchFamily="34" charset="0"/>
            </a:rPr>
            <a:t>eXtensible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Markup Language (XML) data.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202624"/>
        <a:ext cx="7315200" cy="2006550"/>
      </dsp:txXfrm>
    </dsp:sp>
    <dsp:sp modelId="{D8815EEF-E9C4-475D-A970-0FBE57B256A3}">
      <dsp:nvSpPr>
        <dsp:cNvPr id="0" name=""/>
        <dsp:cNvSpPr/>
      </dsp:nvSpPr>
      <dsp:spPr>
        <a:xfrm>
          <a:off x="365760" y="10744"/>
          <a:ext cx="5120640" cy="383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SQL Server Database Engine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65760" y="10744"/>
        <a:ext cx="5120640" cy="383760"/>
      </dsp:txXfrm>
    </dsp:sp>
    <dsp:sp modelId="{8DC4B880-6737-41E9-958C-8E33EF46D5F8}">
      <dsp:nvSpPr>
        <dsp:cNvPr id="0" name=""/>
        <dsp:cNvSpPr/>
      </dsp:nvSpPr>
      <dsp:spPr>
        <a:xfrm>
          <a:off x="0" y="2471255"/>
          <a:ext cx="7315200" cy="2293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67741" tIns="270764" rIns="567741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Contain tools that help to create and manage Online Analytical Processing (OLAP).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Is used for personal, team, and corporate business intelligence purposes.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Are also used in data mining applications.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Helps to collaborate with </a:t>
          </a:r>
          <a:r>
            <a:rPr lang="en-US" sz="1800" kern="1200" dirty="0" err="1" smtClean="0">
              <a:latin typeface="Calibri" pitchFamily="34" charset="0"/>
              <a:cs typeface="Calibri" pitchFamily="34" charset="0"/>
            </a:rPr>
            <a:t>PowerPivot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, Excel, and even SharePoint Server Environment.</a:t>
          </a:r>
        </a:p>
      </dsp:txBody>
      <dsp:txXfrm>
        <a:off x="0" y="2471255"/>
        <a:ext cx="7315200" cy="2293200"/>
      </dsp:txXfrm>
    </dsp:sp>
    <dsp:sp modelId="{5395A427-A60F-4F4F-969D-04AC2D0CFDEB}">
      <dsp:nvSpPr>
        <dsp:cNvPr id="0" name=""/>
        <dsp:cNvSpPr/>
      </dsp:nvSpPr>
      <dsp:spPr>
        <a:xfrm>
          <a:off x="365760" y="2279374"/>
          <a:ext cx="5120640" cy="3837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SQL Server Analysis Services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65760" y="2279374"/>
        <a:ext cx="5120640" cy="38376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296534"/>
          <a:ext cx="7924800" cy="1360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Helps to create, manage, publish, and deploy reports. 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Can use the reports in tabular, matrix, graphical, or free-form format. 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Can also be created using Reporting Services.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296534"/>
        <a:ext cx="7924800" cy="1360800"/>
      </dsp:txXfrm>
    </dsp:sp>
    <dsp:sp modelId="{D8815EEF-E9C4-475D-A970-0FBE57B256A3}">
      <dsp:nvSpPr>
        <dsp:cNvPr id="0" name=""/>
        <dsp:cNvSpPr/>
      </dsp:nvSpPr>
      <dsp:spPr>
        <a:xfrm>
          <a:off x="396240" y="3085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SQL Server Reporting Services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30854"/>
        <a:ext cx="5547360" cy="531360"/>
      </dsp:txXfrm>
    </dsp:sp>
    <dsp:sp modelId="{8DC4B880-6737-41E9-958C-8E33EF46D5F8}">
      <dsp:nvSpPr>
        <dsp:cNvPr id="0" name=""/>
        <dsp:cNvSpPr/>
      </dsp:nvSpPr>
      <dsp:spPr>
        <a:xfrm>
          <a:off x="0" y="2020214"/>
          <a:ext cx="7924800" cy="16159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Are used for moving, copying, and transforming data using different graphical tools and programmable objects. 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Includes DQS component in Integration Services. 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Helps to build high-performance data integration solutions.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2020214"/>
        <a:ext cx="7924800" cy="1615950"/>
      </dsp:txXfrm>
    </dsp:sp>
    <dsp:sp modelId="{5395A427-A60F-4F4F-969D-04AC2D0CFDEB}">
      <dsp:nvSpPr>
        <dsp:cNvPr id="0" name=""/>
        <dsp:cNvSpPr/>
      </dsp:nvSpPr>
      <dsp:spPr>
        <a:xfrm>
          <a:off x="396240" y="175453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SQL Server Integration Services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1754534"/>
        <a:ext cx="5547360" cy="531360"/>
      </dsp:txXfrm>
    </dsp:sp>
    <dsp:sp modelId="{97F985D8-35BA-410A-8120-F008FF720B1B}">
      <dsp:nvSpPr>
        <dsp:cNvPr id="0" name=""/>
        <dsp:cNvSpPr/>
      </dsp:nvSpPr>
      <dsp:spPr>
        <a:xfrm>
          <a:off x="0" y="3999045"/>
          <a:ext cx="7924800" cy="13041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Are used for master data management. 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Is used for analysis, managing, and reporting information such as hierarchies, granular security, transactions, business rules, and so on.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>
        <a:off x="0" y="3999045"/>
        <a:ext cx="7924800" cy="1304100"/>
      </dsp:txXfrm>
    </dsp:sp>
    <dsp:sp modelId="{0900D408-9ABA-4692-8B4E-25FD2FEDE3F7}">
      <dsp:nvSpPr>
        <dsp:cNvPr id="0" name=""/>
        <dsp:cNvSpPr/>
      </dsp:nvSpPr>
      <dsp:spPr>
        <a:xfrm>
          <a:off x="396240" y="373336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SQL Server Master Data Services</a:t>
          </a:r>
        </a:p>
      </dsp:txBody>
      <dsp:txXfrm>
        <a:off x="396240" y="3733364"/>
        <a:ext cx="5547360" cy="53136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83499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19116" y="79360"/>
          <a:ext cx="6896085" cy="4428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All the programs and resource allocations are saved in an instance.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19116" y="79360"/>
        <a:ext cx="6896085" cy="442800"/>
      </dsp:txXfrm>
    </dsp:sp>
    <dsp:sp modelId="{C6EBB0DE-782D-4729-AC1B-AFD6DD05183B}">
      <dsp:nvSpPr>
        <dsp:cNvPr id="0" name=""/>
        <dsp:cNvSpPr/>
      </dsp:nvSpPr>
      <dsp:spPr>
        <a:xfrm>
          <a:off x="0" y="9639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637824"/>
              <a:satOff val="3843"/>
              <a:lumOff val="3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742499"/>
          <a:ext cx="6400816" cy="442800"/>
        </a:xfrm>
        <a:prstGeom prst="roundRect">
          <a:avLst/>
        </a:prstGeom>
        <a:solidFill>
          <a:schemeClr val="accent4">
            <a:hueOff val="-637824"/>
            <a:satOff val="3843"/>
            <a:lumOff val="30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An instance can include memory, configuration files, and CPU.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742499"/>
        <a:ext cx="6400816" cy="442800"/>
      </dsp:txXfrm>
    </dsp:sp>
    <dsp:sp modelId="{651F067F-7FD3-49A0-930F-C390710D14CC}">
      <dsp:nvSpPr>
        <dsp:cNvPr id="0" name=""/>
        <dsp:cNvSpPr/>
      </dsp:nvSpPr>
      <dsp:spPr>
        <a:xfrm>
          <a:off x="0" y="16443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1275649"/>
              <a:satOff val="7685"/>
              <a:lumOff val="61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422900"/>
          <a:ext cx="7467581" cy="442800"/>
        </a:xfrm>
        <a:prstGeom prst="roundRect">
          <a:avLst/>
        </a:prstGeom>
        <a:solidFill>
          <a:schemeClr val="accent4">
            <a:hueOff val="-1275649"/>
            <a:satOff val="7685"/>
            <a:lumOff val="61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There can be multiple instances that can be used for different users in SQL Server 2012.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422900"/>
        <a:ext cx="7467581" cy="442800"/>
      </dsp:txXfrm>
    </dsp:sp>
    <dsp:sp modelId="{F50AFCC0-5C68-4512-ACDD-23FE4FACC4F8}">
      <dsp:nvSpPr>
        <dsp:cNvPr id="0" name=""/>
        <dsp:cNvSpPr/>
      </dsp:nvSpPr>
      <dsp:spPr>
        <a:xfrm>
          <a:off x="0" y="23247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1913473"/>
              <a:satOff val="11528"/>
              <a:lumOff val="9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1C5D96-D4E0-4B13-B90D-0A1CD7988876}">
      <dsp:nvSpPr>
        <dsp:cNvPr id="0" name=""/>
        <dsp:cNvSpPr/>
      </dsp:nvSpPr>
      <dsp:spPr>
        <a:xfrm>
          <a:off x="400050" y="2103300"/>
          <a:ext cx="5600700" cy="442800"/>
        </a:xfrm>
        <a:prstGeom prst="roundRect">
          <a:avLst/>
        </a:prstGeom>
        <a:solidFill>
          <a:schemeClr val="accent4">
            <a:hueOff val="-1913473"/>
            <a:satOff val="11528"/>
            <a:lumOff val="92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All instances work in isolation. 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2103300"/>
        <a:ext cx="5600700" cy="442800"/>
      </dsp:txXfrm>
    </dsp:sp>
    <dsp:sp modelId="{2086B887-67F7-4A1B-BADA-8683DBD47710}">
      <dsp:nvSpPr>
        <dsp:cNvPr id="0" name=""/>
        <dsp:cNvSpPr/>
      </dsp:nvSpPr>
      <dsp:spPr>
        <a:xfrm>
          <a:off x="0" y="30051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2551297"/>
              <a:satOff val="15371"/>
              <a:lumOff val="12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4FBB78-BBC1-4EBB-8038-D9338A246E2B}">
      <dsp:nvSpPr>
        <dsp:cNvPr id="0" name=""/>
        <dsp:cNvSpPr/>
      </dsp:nvSpPr>
      <dsp:spPr>
        <a:xfrm>
          <a:off x="400050" y="2783700"/>
          <a:ext cx="5600700" cy="442800"/>
        </a:xfrm>
        <a:prstGeom prst="roundRect">
          <a:avLst/>
        </a:prstGeom>
        <a:solidFill>
          <a:schemeClr val="accent4">
            <a:hueOff val="-2551297"/>
            <a:satOff val="15371"/>
            <a:lumOff val="123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Each instance can be customized as per the requirement. 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2783700"/>
        <a:ext cx="5600700" cy="442800"/>
      </dsp:txXfrm>
    </dsp:sp>
    <dsp:sp modelId="{2EBB4B53-46AB-41C5-859C-D0BE6E1B248C}">
      <dsp:nvSpPr>
        <dsp:cNvPr id="0" name=""/>
        <dsp:cNvSpPr/>
      </dsp:nvSpPr>
      <dsp:spPr>
        <a:xfrm>
          <a:off x="0" y="3685500"/>
          <a:ext cx="8001000" cy="3780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4">
              <a:hueOff val="-3189121"/>
              <a:satOff val="19214"/>
              <a:lumOff val="154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DEEC74-B359-4170-BB40-8D96C10D24C9}">
      <dsp:nvSpPr>
        <dsp:cNvPr id="0" name=""/>
        <dsp:cNvSpPr/>
      </dsp:nvSpPr>
      <dsp:spPr>
        <a:xfrm>
          <a:off x="400050" y="3464100"/>
          <a:ext cx="6858001" cy="442800"/>
        </a:xfrm>
        <a:prstGeom prst="roundRect">
          <a:avLst/>
        </a:prstGeom>
        <a:solidFill>
          <a:schemeClr val="accent4">
            <a:hueOff val="-3189121"/>
            <a:satOff val="19214"/>
            <a:lumOff val="15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Even permissions for each instance can be granted on individual basis.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3464100"/>
        <a:ext cx="6858001" cy="442800"/>
      </dsp:txXfrm>
    </dsp:sp>
    <dsp:sp modelId="{7AD723F1-6D51-48A2-9BF0-0F09FCEE18A2}">
      <dsp:nvSpPr>
        <dsp:cNvPr id="0" name=""/>
        <dsp:cNvSpPr/>
      </dsp:nvSpPr>
      <dsp:spPr>
        <a:xfrm>
          <a:off x="0" y="43659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3826945"/>
              <a:satOff val="23056"/>
              <a:lumOff val="18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12F566-F031-4552-8BE6-6DC047E1B595}">
      <dsp:nvSpPr>
        <dsp:cNvPr id="0" name=""/>
        <dsp:cNvSpPr/>
      </dsp:nvSpPr>
      <dsp:spPr>
        <a:xfrm>
          <a:off x="400050" y="4144500"/>
          <a:ext cx="7467581" cy="442800"/>
        </a:xfrm>
        <a:prstGeom prst="roundRect">
          <a:avLst/>
        </a:prstGeom>
        <a:solidFill>
          <a:schemeClr val="accent4">
            <a:hueOff val="-3826945"/>
            <a:satOff val="23056"/>
            <a:lumOff val="184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The resources can also be allocated to the instance accordingly, for example, the number of databases allowed.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4144500"/>
        <a:ext cx="7467581" cy="442800"/>
      </dsp:txXfrm>
    </dsp:sp>
    <dsp:sp modelId="{19AAEDC7-F4A3-449E-A327-7779A19B1CB2}">
      <dsp:nvSpPr>
        <dsp:cNvPr id="0" name=""/>
        <dsp:cNvSpPr/>
      </dsp:nvSpPr>
      <dsp:spPr>
        <a:xfrm>
          <a:off x="0" y="50463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ADB276-5991-4607-8D40-F5E5C7361B2F}">
      <dsp:nvSpPr>
        <dsp:cNvPr id="0" name=""/>
        <dsp:cNvSpPr/>
      </dsp:nvSpPr>
      <dsp:spPr>
        <a:xfrm>
          <a:off x="400050" y="4824900"/>
          <a:ext cx="7162791" cy="44280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Instances can be called as a bigger container that contains sub-containers in the form of databases, security options, server objects, and so on.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4824900"/>
        <a:ext cx="7162791" cy="44280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228134"/>
          <a:ext cx="8153400" cy="15970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2794" tIns="270764" rIns="63279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Is recurrently released edition on most versions of SQL 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Server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Is the full edition of SQL Server which contains all the features of SQL 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Server 2012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It supports features like </a:t>
          </a:r>
          <a:r>
            <a:rPr lang="en-US" sz="1600" kern="1200" dirty="0" err="1" smtClean="0">
              <a:latin typeface="Calibri" pitchFamily="34" charset="0"/>
              <a:cs typeface="Calibri" pitchFamily="34" charset="0"/>
            </a:rPr>
            <a:t>PowerView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600" kern="1200" dirty="0" err="1" smtClean="0">
              <a:latin typeface="Calibri" pitchFamily="34" charset="0"/>
              <a:cs typeface="Calibri" pitchFamily="34" charset="0"/>
            </a:rPr>
            <a:t>xVelocity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Business Intelligence services, virtualization, and so on.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228134"/>
        <a:ext cx="8153400" cy="1597050"/>
      </dsp:txXfrm>
    </dsp:sp>
    <dsp:sp modelId="{D8815EEF-E9C4-475D-A970-0FBE57B256A3}">
      <dsp:nvSpPr>
        <dsp:cNvPr id="0" name=""/>
        <dsp:cNvSpPr/>
      </dsp:nvSpPr>
      <dsp:spPr>
        <a:xfrm>
          <a:off x="407670" y="36254"/>
          <a:ext cx="5707380" cy="383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5725" tIns="0" rIns="215725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Enterprise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407670" y="36254"/>
        <a:ext cx="5707380" cy="383760"/>
      </dsp:txXfrm>
    </dsp:sp>
    <dsp:sp modelId="{8DC4B880-6737-41E9-958C-8E33EF46D5F8}">
      <dsp:nvSpPr>
        <dsp:cNvPr id="0" name=""/>
        <dsp:cNvSpPr/>
      </dsp:nvSpPr>
      <dsp:spPr>
        <a:xfrm>
          <a:off x="0" y="2087264"/>
          <a:ext cx="8153400" cy="13513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2794" tIns="270764" rIns="63279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Is the basic edition of SQL Server that supports fundamental database and reporting and analytics functionality.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It does not support critical application development, security, and data warehousing.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2087264"/>
        <a:ext cx="8153400" cy="1351350"/>
      </dsp:txXfrm>
    </dsp:sp>
    <dsp:sp modelId="{5395A427-A60F-4F4F-969D-04AC2D0CFDEB}">
      <dsp:nvSpPr>
        <dsp:cNvPr id="0" name=""/>
        <dsp:cNvSpPr/>
      </dsp:nvSpPr>
      <dsp:spPr>
        <a:xfrm>
          <a:off x="407670" y="1895384"/>
          <a:ext cx="5707380" cy="38376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5725" tIns="0" rIns="215725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Standard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407670" y="1895384"/>
        <a:ext cx="5707380" cy="383760"/>
      </dsp:txXfrm>
    </dsp:sp>
    <dsp:sp modelId="{97F985D8-35BA-410A-8120-F008FF720B1B}">
      <dsp:nvSpPr>
        <dsp:cNvPr id="0" name=""/>
        <dsp:cNvSpPr/>
      </dsp:nvSpPr>
      <dsp:spPr>
        <a:xfrm>
          <a:off x="0" y="3700695"/>
          <a:ext cx="8153400" cy="15970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32794" tIns="270764" rIns="63279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Is a new edition introduced for the first time in SQL 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Server 2012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Supports basic database, reporting and analytics functionality, and also business intelligence services.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Supports features such as </a:t>
          </a:r>
          <a:r>
            <a:rPr lang="en-US" sz="1600" kern="1200" dirty="0" err="1" smtClean="0">
              <a:latin typeface="Calibri" pitchFamily="34" charset="0"/>
              <a:cs typeface="Calibri" pitchFamily="34" charset="0"/>
            </a:rPr>
            <a:t>PowerPivot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</a:t>
          </a:r>
          <a:r>
            <a:rPr lang="en-US" sz="1600" kern="1200" dirty="0" err="1" smtClean="0">
              <a:latin typeface="Calibri" pitchFamily="34" charset="0"/>
              <a:cs typeface="Calibri" pitchFamily="34" charset="0"/>
            </a:rPr>
            <a:t>PowerView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Business Intelligence Semantic Model, Master Data Services, and so on.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3700695"/>
        <a:ext cx="8153400" cy="1597050"/>
      </dsp:txXfrm>
    </dsp:sp>
    <dsp:sp modelId="{0900D408-9ABA-4692-8B4E-25FD2FEDE3F7}">
      <dsp:nvSpPr>
        <dsp:cNvPr id="0" name=""/>
        <dsp:cNvSpPr/>
      </dsp:nvSpPr>
      <dsp:spPr>
        <a:xfrm>
          <a:off x="407670" y="3508815"/>
          <a:ext cx="5707380" cy="3837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5725" tIns="0" rIns="215725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Business Intelligence</a:t>
          </a:r>
        </a:p>
      </dsp:txBody>
      <dsp:txXfrm>
        <a:off x="407670" y="3508815"/>
        <a:ext cx="5707380" cy="38376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D88712DC-71E7-465F-AD92-784BE24331FA}">
      <dsp:nvSpPr>
        <dsp:cNvPr id="0" name=""/>
        <dsp:cNvSpPr/>
      </dsp:nvSpPr>
      <dsp:spPr>
        <a:xfrm rot="5400000">
          <a:off x="4574698" y="-3051949"/>
          <a:ext cx="534352" cy="6772673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Contains a collection of databases that stores a specific set of structured data.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574698" y="-3051949"/>
        <a:ext cx="534352" cy="6772673"/>
      </dsp:txXfrm>
    </dsp:sp>
    <dsp:sp modelId="{51B31CAA-C45A-4E53-9F07-3D8308984796}">
      <dsp:nvSpPr>
        <dsp:cNvPr id="0" name=""/>
        <dsp:cNvSpPr/>
      </dsp:nvSpPr>
      <dsp:spPr>
        <a:xfrm>
          <a:off x="14" y="416"/>
          <a:ext cx="1455522" cy="6679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Databases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416"/>
        <a:ext cx="1455522" cy="667940"/>
      </dsp:txXfrm>
    </dsp:sp>
    <dsp:sp modelId="{63A1AEEA-A1AF-4A34-88D1-312C252C46C7}">
      <dsp:nvSpPr>
        <dsp:cNvPr id="0" name=""/>
        <dsp:cNvSpPr/>
      </dsp:nvSpPr>
      <dsp:spPr>
        <a:xfrm rot="5400000">
          <a:off x="4574698" y="-2350612"/>
          <a:ext cx="534352" cy="6772673"/>
        </a:xfrm>
        <a:prstGeom prst="round2SameRect">
          <a:avLst/>
        </a:prstGeom>
        <a:solidFill>
          <a:schemeClr val="accent4">
            <a:tint val="40000"/>
            <a:alpha val="90000"/>
            <a:hueOff val="-657618"/>
            <a:satOff val="3693"/>
            <a:lumOff val="235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657618"/>
              <a:satOff val="3693"/>
              <a:lumOff val="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Used to provide flexible and trustworthy security configuration in SQL Server 2012.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Includes logins, roles, credentials, audits, and so on.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574698" y="-2350612"/>
        <a:ext cx="534352" cy="6772673"/>
      </dsp:txXfrm>
    </dsp:sp>
    <dsp:sp modelId="{E71AAEC2-1F52-4FF3-B444-CE661BFB3F1D}">
      <dsp:nvSpPr>
        <dsp:cNvPr id="0" name=""/>
        <dsp:cNvSpPr/>
      </dsp:nvSpPr>
      <dsp:spPr>
        <a:xfrm>
          <a:off x="14" y="701754"/>
          <a:ext cx="1455522" cy="667940"/>
        </a:xfrm>
        <a:prstGeom prst="roundRect">
          <a:avLst/>
        </a:prstGeom>
        <a:solidFill>
          <a:schemeClr val="accent4">
            <a:hueOff val="-744128"/>
            <a:satOff val="4483"/>
            <a:lumOff val="3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Security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701754"/>
        <a:ext cx="1455522" cy="667940"/>
      </dsp:txXfrm>
    </dsp:sp>
    <dsp:sp modelId="{B8DA601C-F577-40DB-9704-A0F2BC05290E}">
      <dsp:nvSpPr>
        <dsp:cNvPr id="0" name=""/>
        <dsp:cNvSpPr/>
      </dsp:nvSpPr>
      <dsp:spPr>
        <a:xfrm rot="5400000">
          <a:off x="4574698" y="-1649274"/>
          <a:ext cx="534352" cy="6772673"/>
        </a:xfrm>
        <a:prstGeom prst="round2SameRect">
          <a:avLst/>
        </a:prstGeom>
        <a:solidFill>
          <a:schemeClr val="accent4">
            <a:tint val="40000"/>
            <a:alpha val="90000"/>
            <a:hueOff val="-1315235"/>
            <a:satOff val="7386"/>
            <a:lumOff val="469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315235"/>
              <a:satOff val="7386"/>
              <a:lumOff val="4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Used to monitor activity in computers running an instance of SQL Server.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574698" y="-1649274"/>
        <a:ext cx="534352" cy="6772673"/>
      </dsp:txXfrm>
    </dsp:sp>
    <dsp:sp modelId="{7D17A0AD-1416-4AC5-BF5A-DCA4A5EBEDDA}">
      <dsp:nvSpPr>
        <dsp:cNvPr id="0" name=""/>
        <dsp:cNvSpPr/>
      </dsp:nvSpPr>
      <dsp:spPr>
        <a:xfrm>
          <a:off x="0" y="1409577"/>
          <a:ext cx="1455522" cy="667940"/>
        </a:xfrm>
        <a:prstGeom prst="roundRect">
          <a:avLst/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Server Objects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0" y="1409577"/>
        <a:ext cx="1455522" cy="667940"/>
      </dsp:txXfrm>
    </dsp:sp>
    <dsp:sp modelId="{4ADC6982-56F7-4F86-BEFF-E9C83B50AEB4}">
      <dsp:nvSpPr>
        <dsp:cNvPr id="0" name=""/>
        <dsp:cNvSpPr/>
      </dsp:nvSpPr>
      <dsp:spPr>
        <a:xfrm rot="5400000">
          <a:off x="4558900" y="-964801"/>
          <a:ext cx="534352" cy="6806403"/>
        </a:xfrm>
        <a:prstGeom prst="round2SameRect">
          <a:avLst/>
        </a:prstGeom>
        <a:solidFill>
          <a:schemeClr val="accent4">
            <a:tint val="40000"/>
            <a:alpha val="90000"/>
            <a:hueOff val="-1972853"/>
            <a:satOff val="11079"/>
            <a:lumOff val="70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972853"/>
              <a:satOff val="11079"/>
              <a:lumOff val="7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Used to copy and distribute data and database objects from one database to another, and then, to synchronize between databases to maintain consistency.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558900" y="-964801"/>
        <a:ext cx="534352" cy="6806403"/>
      </dsp:txXfrm>
    </dsp:sp>
    <dsp:sp modelId="{7641A8C1-98C2-4A7D-8333-B65BCEA6926B}">
      <dsp:nvSpPr>
        <dsp:cNvPr id="0" name=""/>
        <dsp:cNvSpPr/>
      </dsp:nvSpPr>
      <dsp:spPr>
        <a:xfrm>
          <a:off x="14" y="2104429"/>
          <a:ext cx="1422859" cy="66794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Replication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2104429"/>
        <a:ext cx="1422859" cy="667940"/>
      </dsp:txXfrm>
    </dsp:sp>
    <dsp:sp modelId="{1007281C-E506-42FB-8B88-3C6ED7D562BD}">
      <dsp:nvSpPr>
        <dsp:cNvPr id="0" name=""/>
        <dsp:cNvSpPr/>
      </dsp:nvSpPr>
      <dsp:spPr>
        <a:xfrm rot="5400000">
          <a:off x="4566783" y="-255571"/>
          <a:ext cx="534352" cy="6790618"/>
        </a:xfrm>
        <a:prstGeom prst="round2SameRect">
          <a:avLst/>
        </a:prstGeom>
        <a:solidFill>
          <a:schemeClr val="accent4">
            <a:tint val="40000"/>
            <a:alpha val="90000"/>
            <a:hueOff val="-2630471"/>
            <a:satOff val="14771"/>
            <a:lumOff val="939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2630471"/>
              <a:satOff val="14771"/>
              <a:lumOff val="9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Used for high availability and disaster recovery. 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Is generally used for applications that require high uptime and failure protection.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566783" y="-255571"/>
        <a:ext cx="534352" cy="6790618"/>
      </dsp:txXfrm>
    </dsp:sp>
    <dsp:sp modelId="{4A3138B8-5E2B-4526-A8EB-F58514B27FE4}">
      <dsp:nvSpPr>
        <dsp:cNvPr id="0" name=""/>
        <dsp:cNvSpPr/>
      </dsp:nvSpPr>
      <dsp:spPr>
        <a:xfrm>
          <a:off x="14" y="2805767"/>
          <a:ext cx="1438636" cy="667940"/>
        </a:xfrm>
        <a:prstGeom prst="roundRect">
          <a:avLst/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err="1" smtClean="0">
              <a:latin typeface="Calibri" pitchFamily="34" charset="0"/>
              <a:cs typeface="Calibri" pitchFamily="34" charset="0"/>
            </a:rPr>
            <a:t>AlwaysOn</a:t>
          </a: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 High Availability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2805767"/>
        <a:ext cx="1438636" cy="667940"/>
      </dsp:txXfrm>
    </dsp:sp>
    <dsp:sp modelId="{72DFA1BD-56BB-47E0-A7A8-5D2409FF3A38}">
      <dsp:nvSpPr>
        <dsp:cNvPr id="0" name=""/>
        <dsp:cNvSpPr/>
      </dsp:nvSpPr>
      <dsp:spPr>
        <a:xfrm rot="5400000">
          <a:off x="4566941" y="445608"/>
          <a:ext cx="534352" cy="6790934"/>
        </a:xfrm>
        <a:prstGeom prst="round2SameRect">
          <a:avLst/>
        </a:prstGeom>
        <a:solidFill>
          <a:schemeClr val="accent4">
            <a:tint val="40000"/>
            <a:alpha val="90000"/>
            <a:hueOff val="-3288088"/>
            <a:satOff val="18464"/>
            <a:lumOff val="1173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288088"/>
              <a:satOff val="18464"/>
              <a:lumOff val="11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Used to manage policies, resources, events, maintenance plans, and so on.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566941" y="445608"/>
        <a:ext cx="534352" cy="6790934"/>
      </dsp:txXfrm>
    </dsp:sp>
    <dsp:sp modelId="{E4A51865-84A2-44B9-AFC3-536BE5B8E08F}">
      <dsp:nvSpPr>
        <dsp:cNvPr id="0" name=""/>
        <dsp:cNvSpPr/>
      </dsp:nvSpPr>
      <dsp:spPr>
        <a:xfrm>
          <a:off x="14" y="3507105"/>
          <a:ext cx="1438636" cy="667940"/>
        </a:xfrm>
        <a:prstGeom prst="roundRect">
          <a:avLst/>
        </a:prstGeom>
        <a:solidFill>
          <a:schemeClr val="accent4">
            <a:hueOff val="-3720641"/>
            <a:satOff val="22416"/>
            <a:lumOff val="179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Management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3507105"/>
        <a:ext cx="1438636" cy="667940"/>
      </dsp:txXfrm>
    </dsp:sp>
    <dsp:sp modelId="{3CA4A834-6A00-4724-A53F-616FF79588DF}">
      <dsp:nvSpPr>
        <dsp:cNvPr id="0" name=""/>
        <dsp:cNvSpPr/>
      </dsp:nvSpPr>
      <dsp:spPr>
        <a:xfrm rot="5400000">
          <a:off x="4566945" y="1146972"/>
          <a:ext cx="534352" cy="6790881"/>
        </a:xfrm>
        <a:prstGeom prst="round2SameRect">
          <a:avLst/>
        </a:prstGeom>
        <a:solidFill>
          <a:schemeClr val="accent4">
            <a:tint val="40000"/>
            <a:alpha val="90000"/>
            <a:hueOff val="-3945706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06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Stores all the objects of the project after the project has been deployed.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566945" y="1146972"/>
        <a:ext cx="534352" cy="6790881"/>
      </dsp:txXfrm>
    </dsp:sp>
    <dsp:sp modelId="{73E46814-6E24-472D-8D48-D4CCD7D1BB35}">
      <dsp:nvSpPr>
        <dsp:cNvPr id="0" name=""/>
        <dsp:cNvSpPr/>
      </dsp:nvSpPr>
      <dsp:spPr>
        <a:xfrm>
          <a:off x="14" y="4208442"/>
          <a:ext cx="1438665" cy="66794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Integration Services Catalogs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4208442"/>
        <a:ext cx="1438665" cy="66794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4678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113940"/>
          <a:ext cx="5600700" cy="2656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Statistics properties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13940"/>
        <a:ext cx="5600700" cy="265680"/>
      </dsp:txXfrm>
    </dsp:sp>
    <dsp:sp modelId="{C6EBB0DE-782D-4729-AC1B-AFD6DD05183B}">
      <dsp:nvSpPr>
        <dsp:cNvPr id="0" name=""/>
        <dsp:cNvSpPr/>
      </dsp:nvSpPr>
      <dsp:spPr>
        <a:xfrm>
          <a:off x="0" y="65502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937522"/>
              <a:satOff val="-1407"/>
              <a:lumOff val="-2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522180"/>
          <a:ext cx="5600700" cy="265680"/>
        </a:xfrm>
        <a:prstGeom prst="roundRect">
          <a:avLst/>
        </a:prstGeom>
        <a:solidFill>
          <a:schemeClr val="accent3">
            <a:hueOff val="937522"/>
            <a:satOff val="-1407"/>
            <a:lumOff val="-22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Failover clustering enhancements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522180"/>
        <a:ext cx="5600700" cy="265680"/>
      </dsp:txXfrm>
    </dsp:sp>
    <dsp:sp modelId="{651F067F-7FD3-49A0-930F-C390710D14CC}">
      <dsp:nvSpPr>
        <dsp:cNvPr id="0" name=""/>
        <dsp:cNvSpPr/>
      </dsp:nvSpPr>
      <dsp:spPr>
        <a:xfrm>
          <a:off x="0" y="106326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1875044"/>
              <a:satOff val="-2813"/>
              <a:lumOff val="-4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930420"/>
          <a:ext cx="5600700" cy="265680"/>
        </a:xfrm>
        <a:prstGeom prst="roundRect">
          <a:avLst/>
        </a:prstGeom>
        <a:solidFill>
          <a:schemeClr val="accent3">
            <a:hueOff val="1875044"/>
            <a:satOff val="-2813"/>
            <a:lumOff val="-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SQL Azure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930420"/>
        <a:ext cx="5600700" cy="265680"/>
      </dsp:txXfrm>
    </dsp:sp>
    <dsp:sp modelId="{F50AFCC0-5C68-4512-ACDD-23FE4FACC4F8}">
      <dsp:nvSpPr>
        <dsp:cNvPr id="0" name=""/>
        <dsp:cNvSpPr/>
      </dsp:nvSpPr>
      <dsp:spPr>
        <a:xfrm>
          <a:off x="0" y="147150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2812566"/>
              <a:satOff val="-4220"/>
              <a:lumOff val="-6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1C5D96-D4E0-4B13-B90D-0A1CD7988876}">
      <dsp:nvSpPr>
        <dsp:cNvPr id="0" name=""/>
        <dsp:cNvSpPr/>
      </dsp:nvSpPr>
      <dsp:spPr>
        <a:xfrm>
          <a:off x="400050" y="1338660"/>
          <a:ext cx="5600700" cy="265680"/>
        </a:xfrm>
        <a:prstGeom prst="roundRect">
          <a:avLst/>
        </a:prstGeom>
        <a:solidFill>
          <a:schemeClr val="accent3">
            <a:hueOff val="2812566"/>
            <a:satOff val="-4220"/>
            <a:lumOff val="-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Data-tier Applications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338660"/>
        <a:ext cx="5600700" cy="265680"/>
      </dsp:txXfrm>
    </dsp:sp>
    <dsp:sp modelId="{2086B887-67F7-4A1B-BADA-8683DBD47710}">
      <dsp:nvSpPr>
        <dsp:cNvPr id="0" name=""/>
        <dsp:cNvSpPr/>
      </dsp:nvSpPr>
      <dsp:spPr>
        <a:xfrm>
          <a:off x="0" y="187974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4FBB78-BBC1-4EBB-8038-D9338A246E2B}">
      <dsp:nvSpPr>
        <dsp:cNvPr id="0" name=""/>
        <dsp:cNvSpPr/>
      </dsp:nvSpPr>
      <dsp:spPr>
        <a:xfrm>
          <a:off x="400050" y="1746900"/>
          <a:ext cx="5600700" cy="265680"/>
        </a:xfrm>
        <a:prstGeom prst="roundRect">
          <a:avLst/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Data Quality Services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746900"/>
        <a:ext cx="5600700" cy="265680"/>
      </dsp:txXfrm>
    </dsp:sp>
    <dsp:sp modelId="{2EBB4B53-46AB-41C5-859C-D0BE6E1B248C}">
      <dsp:nvSpPr>
        <dsp:cNvPr id="0" name=""/>
        <dsp:cNvSpPr/>
      </dsp:nvSpPr>
      <dsp:spPr>
        <a:xfrm>
          <a:off x="0" y="2287980"/>
          <a:ext cx="8001000" cy="2268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4687610"/>
              <a:satOff val="-7033"/>
              <a:lumOff val="-11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DEEC74-B359-4170-BB40-8D96C10D24C9}">
      <dsp:nvSpPr>
        <dsp:cNvPr id="0" name=""/>
        <dsp:cNvSpPr/>
      </dsp:nvSpPr>
      <dsp:spPr>
        <a:xfrm>
          <a:off x="400050" y="2155140"/>
          <a:ext cx="5600700" cy="265680"/>
        </a:xfrm>
        <a:prstGeom prst="roundRect">
          <a:avLst/>
        </a:prstGeom>
        <a:solidFill>
          <a:schemeClr val="accent3">
            <a:hueOff val="4687610"/>
            <a:satOff val="-7033"/>
            <a:lumOff val="-114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Big data support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2155140"/>
        <a:ext cx="5600700" cy="265680"/>
      </dsp:txXfrm>
    </dsp:sp>
    <dsp:sp modelId="{1821F665-57B0-4FE6-BB4A-CD664285D27F}">
      <dsp:nvSpPr>
        <dsp:cNvPr id="0" name=""/>
        <dsp:cNvSpPr/>
      </dsp:nvSpPr>
      <dsp:spPr>
        <a:xfrm>
          <a:off x="0" y="2696220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A00598-9F8C-4D1D-AA4C-B7CCF852B564}">
      <dsp:nvSpPr>
        <dsp:cNvPr id="0" name=""/>
        <dsp:cNvSpPr/>
      </dsp:nvSpPr>
      <dsp:spPr>
        <a:xfrm>
          <a:off x="400050" y="2563380"/>
          <a:ext cx="5600700" cy="265680"/>
        </a:xfrm>
        <a:prstGeom prst="roundRect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SQL Server Installation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2563380"/>
        <a:ext cx="5600700" cy="265680"/>
      </dsp:txXfrm>
    </dsp:sp>
    <dsp:sp modelId="{CC8150EE-C0F5-42A2-ADEC-2093F05B2725}">
      <dsp:nvSpPr>
        <dsp:cNvPr id="0" name=""/>
        <dsp:cNvSpPr/>
      </dsp:nvSpPr>
      <dsp:spPr>
        <a:xfrm>
          <a:off x="0" y="3104460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6562654"/>
              <a:satOff val="-9847"/>
              <a:lumOff val="-16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6E31A8-2687-499B-A8FD-5A6B48CF79DA}">
      <dsp:nvSpPr>
        <dsp:cNvPr id="0" name=""/>
        <dsp:cNvSpPr/>
      </dsp:nvSpPr>
      <dsp:spPr>
        <a:xfrm>
          <a:off x="400050" y="2971620"/>
          <a:ext cx="5600700" cy="265680"/>
        </a:xfrm>
        <a:prstGeom prst="roundRect">
          <a:avLst/>
        </a:prstGeom>
        <a:solidFill>
          <a:schemeClr val="accent3">
            <a:hueOff val="6562654"/>
            <a:satOff val="-9847"/>
            <a:lumOff val="-160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Server mode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2971620"/>
        <a:ext cx="5600700" cy="265680"/>
      </dsp:txXfrm>
    </dsp:sp>
    <dsp:sp modelId="{F18A0EBD-3A73-459F-9A53-81DAFE9B6664}">
      <dsp:nvSpPr>
        <dsp:cNvPr id="0" name=""/>
        <dsp:cNvSpPr/>
      </dsp:nvSpPr>
      <dsp:spPr>
        <a:xfrm>
          <a:off x="0" y="3512700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80995E-E44F-4CD2-8361-5AA9275B66B6}">
      <dsp:nvSpPr>
        <dsp:cNvPr id="0" name=""/>
        <dsp:cNvSpPr/>
      </dsp:nvSpPr>
      <dsp:spPr>
        <a:xfrm>
          <a:off x="400050" y="3379860"/>
          <a:ext cx="5600700" cy="265680"/>
        </a:xfrm>
        <a:prstGeom prst="roundRect">
          <a:avLst/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Audit features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3379860"/>
        <a:ext cx="5600700" cy="265680"/>
      </dsp:txXfrm>
    </dsp:sp>
    <dsp:sp modelId="{BAD26F9B-22A8-4CF6-86F4-6AD7ABA66E59}">
      <dsp:nvSpPr>
        <dsp:cNvPr id="0" name=""/>
        <dsp:cNvSpPr/>
      </dsp:nvSpPr>
      <dsp:spPr>
        <a:xfrm>
          <a:off x="0" y="3920940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8437698"/>
              <a:satOff val="-12660"/>
              <a:lumOff val="-20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C75165-491E-4548-80CD-2D085C8CC9E4}">
      <dsp:nvSpPr>
        <dsp:cNvPr id="0" name=""/>
        <dsp:cNvSpPr/>
      </dsp:nvSpPr>
      <dsp:spPr>
        <a:xfrm>
          <a:off x="400050" y="3788100"/>
          <a:ext cx="5600700" cy="265680"/>
        </a:xfrm>
        <a:prstGeom prst="roundRect">
          <a:avLst/>
        </a:prstGeom>
        <a:solidFill>
          <a:schemeClr val="accent3">
            <a:hueOff val="8437698"/>
            <a:satOff val="-12660"/>
            <a:lumOff val="-20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Selective XML Index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3788100"/>
        <a:ext cx="5600700" cy="265680"/>
      </dsp:txXfrm>
    </dsp:sp>
    <dsp:sp modelId="{21400855-DFBD-44F3-A6DB-E869773A2C40}">
      <dsp:nvSpPr>
        <dsp:cNvPr id="0" name=""/>
        <dsp:cNvSpPr/>
      </dsp:nvSpPr>
      <dsp:spPr>
        <a:xfrm>
          <a:off x="0" y="4329179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9375220"/>
              <a:satOff val="-14067"/>
              <a:lumOff val="-22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95BEC2-C923-46FB-BDEC-D36FC765844C}">
      <dsp:nvSpPr>
        <dsp:cNvPr id="0" name=""/>
        <dsp:cNvSpPr/>
      </dsp:nvSpPr>
      <dsp:spPr>
        <a:xfrm>
          <a:off x="400050" y="4196339"/>
          <a:ext cx="5600700" cy="265680"/>
        </a:xfrm>
        <a:prstGeom prst="roundRect">
          <a:avLst/>
        </a:prstGeom>
        <a:solidFill>
          <a:schemeClr val="accent3">
            <a:hueOff val="9375220"/>
            <a:satOff val="-14067"/>
            <a:lumOff val="-22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Master Data Services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4196339"/>
        <a:ext cx="5600700" cy="265680"/>
      </dsp:txXfrm>
    </dsp:sp>
    <dsp:sp modelId="{F2D394D5-6361-40A6-A03B-C055EC9AB667}">
      <dsp:nvSpPr>
        <dsp:cNvPr id="0" name=""/>
        <dsp:cNvSpPr/>
      </dsp:nvSpPr>
      <dsp:spPr>
        <a:xfrm>
          <a:off x="0" y="4737419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0312742"/>
              <a:satOff val="-15473"/>
              <a:lumOff val="-251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B258C5-7233-4D8C-A95B-5569AB88AD5F}">
      <dsp:nvSpPr>
        <dsp:cNvPr id="0" name=""/>
        <dsp:cNvSpPr/>
      </dsp:nvSpPr>
      <dsp:spPr>
        <a:xfrm>
          <a:off x="400050" y="4604579"/>
          <a:ext cx="5600700" cy="265680"/>
        </a:xfrm>
        <a:prstGeom prst="roundRect">
          <a:avLst/>
        </a:prstGeom>
        <a:solidFill>
          <a:schemeClr val="accent3">
            <a:hueOff val="10312742"/>
            <a:satOff val="-15473"/>
            <a:lumOff val="-251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err="1" smtClean="0">
              <a:latin typeface="Calibri" pitchFamily="34" charset="0"/>
              <a:cs typeface="Calibri" pitchFamily="34" charset="0"/>
            </a:rPr>
            <a:t>PowerView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4604579"/>
        <a:ext cx="5600700" cy="265680"/>
      </dsp:txXfrm>
    </dsp:sp>
    <dsp:sp modelId="{D1736115-A3CB-4472-929D-32BF47442B38}">
      <dsp:nvSpPr>
        <dsp:cNvPr id="0" name=""/>
        <dsp:cNvSpPr/>
      </dsp:nvSpPr>
      <dsp:spPr>
        <a:xfrm>
          <a:off x="0" y="5145659"/>
          <a:ext cx="8001000" cy="226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2EE7EA-E542-4C5E-8118-45D820BCC0AC}">
      <dsp:nvSpPr>
        <dsp:cNvPr id="0" name=""/>
        <dsp:cNvSpPr/>
      </dsp:nvSpPr>
      <dsp:spPr>
        <a:xfrm>
          <a:off x="400050" y="5012819"/>
          <a:ext cx="5600700" cy="26568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Full Text Search</a:t>
          </a:r>
          <a:endParaRPr lang="en-US" sz="16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5012819"/>
        <a:ext cx="5600700" cy="265680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28729" y="130276"/>
          <a:ext cx="858197" cy="600737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1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8729" y="130276"/>
        <a:ext cx="858197" cy="600737"/>
      </dsp:txXfrm>
    </dsp:sp>
    <dsp:sp modelId="{113BA198-FA42-4D57-B5F3-3F5243D5E969}">
      <dsp:nvSpPr>
        <dsp:cNvPr id="0" name=""/>
        <dsp:cNvSpPr/>
      </dsp:nvSpPr>
      <dsp:spPr>
        <a:xfrm rot="5400000">
          <a:off x="3488408" y="-2886123"/>
          <a:ext cx="558121" cy="6333462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Start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All Programs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→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Microsoft SQL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Server 2012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→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SQL Server Management Studio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488408" y="-2886123"/>
        <a:ext cx="558121" cy="6333462"/>
      </dsp:txXfrm>
    </dsp:sp>
    <dsp:sp modelId="{207B2A49-707A-4A1F-A488-334A7C2133F4}">
      <dsp:nvSpPr>
        <dsp:cNvPr id="0" name=""/>
        <dsp:cNvSpPr/>
      </dsp:nvSpPr>
      <dsp:spPr>
        <a:xfrm rot="5400000">
          <a:off x="-128729" y="833779"/>
          <a:ext cx="858197" cy="600737"/>
        </a:xfrm>
        <a:prstGeom prst="chevron">
          <a:avLst/>
        </a:prstGeom>
        <a:solidFill>
          <a:schemeClr val="accent3">
            <a:hueOff val="3750088"/>
            <a:satOff val="-5627"/>
            <a:lumOff val="-915"/>
            <a:alphaOff val="0"/>
          </a:schemeClr>
        </a:solidFill>
        <a:ln w="25400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2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8729" y="833779"/>
        <a:ext cx="858197" cy="600737"/>
      </dsp:txXfrm>
    </dsp:sp>
    <dsp:sp modelId="{2944EF50-6616-442F-8BB7-231A6C496B5E}">
      <dsp:nvSpPr>
        <dsp:cNvPr id="0" name=""/>
        <dsp:cNvSpPr/>
      </dsp:nvSpPr>
      <dsp:spPr>
        <a:xfrm rot="5400000">
          <a:off x="3488554" y="-2182767"/>
          <a:ext cx="557828" cy="6333462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Connect to Server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dialog box, select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Server type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as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Database Engine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488554" y="-2182767"/>
        <a:ext cx="557828" cy="6333462"/>
      </dsp:txXfrm>
    </dsp:sp>
    <dsp:sp modelId="{F0CB3FBB-F207-4562-B11B-897E38FEC919}">
      <dsp:nvSpPr>
        <dsp:cNvPr id="0" name=""/>
        <dsp:cNvSpPr/>
      </dsp:nvSpPr>
      <dsp:spPr>
        <a:xfrm rot="5400000">
          <a:off x="-128729" y="1537282"/>
          <a:ext cx="858197" cy="600737"/>
        </a:xfrm>
        <a:prstGeom prst="chevron">
          <a:avLst/>
        </a:prstGeom>
        <a:solidFill>
          <a:schemeClr val="accent3">
            <a:hueOff val="7500176"/>
            <a:satOff val="-11253"/>
            <a:lumOff val="-1830"/>
            <a:alphaOff val="0"/>
          </a:schemeClr>
        </a:solidFill>
        <a:ln w="25400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3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28729" y="1537282"/>
        <a:ext cx="858197" cy="600737"/>
      </dsp:txXfrm>
    </dsp:sp>
    <dsp:sp modelId="{31561BA6-0EA0-4656-9593-80D1BF308F1A}">
      <dsp:nvSpPr>
        <dsp:cNvPr id="0" name=""/>
        <dsp:cNvSpPr/>
      </dsp:nvSpPr>
      <dsp:spPr>
        <a:xfrm rot="5400000">
          <a:off x="3488554" y="-1479263"/>
          <a:ext cx="557828" cy="6333462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Type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Server name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488554" y="-1479263"/>
        <a:ext cx="557828" cy="6333462"/>
      </dsp:txXfrm>
    </dsp:sp>
    <dsp:sp modelId="{5319C084-F562-4AFA-B3DF-FBEFDF194647}">
      <dsp:nvSpPr>
        <dsp:cNvPr id="0" name=""/>
        <dsp:cNvSpPr/>
      </dsp:nvSpPr>
      <dsp:spPr>
        <a:xfrm rot="5400000">
          <a:off x="-128729" y="2240785"/>
          <a:ext cx="858197" cy="600737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4</a:t>
          </a:r>
          <a:endParaRPr lang="en-US" sz="1700" b="1" kern="1200" dirty="0"/>
        </a:p>
      </dsp:txBody>
      <dsp:txXfrm rot="5400000">
        <a:off x="-128729" y="2240785"/>
        <a:ext cx="858197" cy="600737"/>
      </dsp:txXfrm>
    </dsp:sp>
    <dsp:sp modelId="{C97AEFA7-1B64-4952-996E-DFECDEB1822F}">
      <dsp:nvSpPr>
        <dsp:cNvPr id="0" name=""/>
        <dsp:cNvSpPr/>
      </dsp:nvSpPr>
      <dsp:spPr>
        <a:xfrm rot="5400000">
          <a:off x="3488554" y="-775760"/>
          <a:ext cx="557828" cy="6333462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Select either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Windows Authentication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or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SQL Server Authentication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provide the required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Login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Password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and 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Connect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488554" y="-775760"/>
        <a:ext cx="557828" cy="6333462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312527" y="315706"/>
          <a:ext cx="2083519" cy="1458463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1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312527" y="315706"/>
        <a:ext cx="2083519" cy="1458463"/>
      </dsp:txXfrm>
    </dsp:sp>
    <dsp:sp modelId="{113BA198-FA42-4D57-B5F3-3F5243D5E969}">
      <dsp:nvSpPr>
        <dsp:cNvPr id="0" name=""/>
        <dsp:cNvSpPr/>
      </dsp:nvSpPr>
      <dsp:spPr>
        <a:xfrm rot="5400000">
          <a:off x="3519187" y="-2057545"/>
          <a:ext cx="1354287" cy="5475736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In the query window, select the code to be executed.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</dsp:txBody>
      <dsp:txXfrm rot="5400000">
        <a:off x="3519187" y="-2057545"/>
        <a:ext cx="1354287" cy="5475736"/>
      </dsp:txXfrm>
    </dsp:sp>
    <dsp:sp modelId="{207B2A49-707A-4A1F-A488-334A7C2133F4}">
      <dsp:nvSpPr>
        <dsp:cNvPr id="0" name=""/>
        <dsp:cNvSpPr/>
      </dsp:nvSpPr>
      <dsp:spPr>
        <a:xfrm rot="5400000">
          <a:off x="-312527" y="2112030"/>
          <a:ext cx="2083519" cy="1458463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2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312527" y="2112030"/>
        <a:ext cx="2083519" cy="1458463"/>
      </dsp:txXfrm>
    </dsp:sp>
    <dsp:sp modelId="{2944EF50-6616-442F-8BB7-231A6C496B5E}">
      <dsp:nvSpPr>
        <dsp:cNvPr id="0" name=""/>
        <dsp:cNvSpPr/>
      </dsp:nvSpPr>
      <dsp:spPr>
        <a:xfrm rot="5400000">
          <a:off x="3519187" y="-261222"/>
          <a:ext cx="1354287" cy="5475736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On the 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SSMS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toolbar, click 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Execute</a:t>
          </a:r>
          <a:r>
            <a:rPr lang="en-US" sz="1800" kern="1200" smtClean="0">
              <a:latin typeface="Calibri" pitchFamily="34" charset="0"/>
              <a:cs typeface="Calibri" pitchFamily="34" charset="0"/>
            </a:rPr>
            <a:t>. OR</a:t>
          </a:r>
          <a:endParaRPr lang="en-US" sz="18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On the 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Query </a:t>
          </a:r>
          <a:r>
            <a:rPr lang="en-US" sz="1800" b="0" kern="1200" dirty="0" smtClean="0">
              <a:latin typeface="Calibri" pitchFamily="34" charset="0"/>
              <a:cs typeface="Calibri" pitchFamily="34" charset="0"/>
            </a:rPr>
            <a:t>menu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, click 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Execute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. OR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latin typeface="Calibri" pitchFamily="34" charset="0"/>
              <a:cs typeface="Calibri" pitchFamily="34" charset="0"/>
            </a:rPr>
            <a:t>Press 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F5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or 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Alt+X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 or </a:t>
          </a:r>
          <a:r>
            <a:rPr lang="en-US" sz="1800" b="1" kern="1200" dirty="0" err="1" smtClean="0">
              <a:latin typeface="Calibri" pitchFamily="34" charset="0"/>
              <a:cs typeface="Calibri" pitchFamily="34" charset="0"/>
            </a:rPr>
            <a:t>Ctrl+E</a:t>
          </a:r>
          <a:r>
            <a:rPr lang="en-US" sz="1800" kern="1200" dirty="0" smtClean="0">
              <a:latin typeface="Calibri" pitchFamily="34" charset="0"/>
              <a:cs typeface="Calibri" pitchFamily="34" charset="0"/>
            </a:rPr>
            <a:t>.</a:t>
          </a:r>
        </a:p>
      </dsp:txBody>
      <dsp:txXfrm rot="5400000">
        <a:off x="3519187" y="-261222"/>
        <a:ext cx="1354287" cy="54757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70DF8904-1D84-4BB6-AAF3-D34F7B9FEE91}" type="datetime1">
              <a:rPr lang="en-US"/>
              <a:pPr>
                <a:defRPr/>
              </a:pPr>
              <a:t>3/26/2013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2AF2A2C3-5D27-492F-B00E-8D3B8595EC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52538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2.tiff>
</file>

<file path=ppt/media/image3.jpeg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A3474123-3793-4D37-AE19-75C97A7D4EB3}" type="datetime1">
              <a:rPr lang="en-US"/>
              <a:pPr>
                <a:defRPr/>
              </a:pPr>
              <a:t>3/26/2013</a:t>
            </a:fld>
            <a:endParaRPr lang="en-US" dirty="0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6AE1F710-3F4D-4CB2-B8EF-AD2B0CD378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35509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3"/>
          <p:cNvSpPr txBox="1">
            <a:spLocks noChangeArrowheads="1"/>
          </p:cNvSpPr>
          <p:nvPr userDrawn="1"/>
        </p:nvSpPr>
        <p:spPr bwMode="auto">
          <a:xfrm>
            <a:off x="1752600" y="365760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latin typeface="Book Antiqua" pitchFamily="18" charset="0"/>
              </a:rPr>
              <a:t>Session: 1</a:t>
            </a:r>
            <a:endParaRPr lang="en-US" sz="2800" b="1" dirty="0">
              <a:latin typeface="Book Antiqua" pitchFamily="18" charset="0"/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 userDrawn="1"/>
        </p:nvSpPr>
        <p:spPr bwMode="auto">
          <a:xfrm>
            <a:off x="914400" y="4419600"/>
            <a:ext cx="7315200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500" b="1" i="1" dirty="0" smtClean="0">
                <a:effectLst>
                  <a:reflection blurRad="6350" stA="55000" endA="300" endPos="45500" dir="5400000" sy="-100000" algn="bl" rotWithShape="0"/>
                </a:effectLst>
                <a:latin typeface="Book Antiqua" pitchFamily="18" charset="0"/>
              </a:rPr>
              <a:t>Introduction to the Web</a:t>
            </a:r>
            <a:endParaRPr lang="en-US" sz="4500" b="1" i="1" dirty="0">
              <a:effectLst>
                <a:reflection blurRad="6350" stA="55000" endA="300" endPos="45500" dir="5400000" sy="-100000" algn="bl" rotWithShape="0"/>
              </a:effectLst>
              <a:latin typeface="Book Antiqua" pitchFamily="18" charset="0"/>
            </a:endParaRPr>
          </a:p>
        </p:txBody>
      </p:sp>
      <p:pic>
        <p:nvPicPr>
          <p:cNvPr id="12" name="Picture 11" descr="SQL session page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blipFill>
            <a:blip r:embed="rId3" cstate="print"/>
            <a:tile tx="0" ty="0" sx="100000" sy="100000" flip="none" algn="tl"/>
          </a:blipFill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2362200" y="290578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Session: 3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14" name="Text Box 13"/>
          <p:cNvSpPr txBox="1">
            <a:spLocks noChangeArrowheads="1"/>
          </p:cNvSpPr>
          <p:nvPr userDrawn="1"/>
        </p:nvSpPr>
        <p:spPr bwMode="auto">
          <a:xfrm>
            <a:off x="2514600" y="3743980"/>
            <a:ext cx="5715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Introduction to SQL Server 2012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7" name="Text Box 13"/>
          <p:cNvSpPr txBox="1">
            <a:spLocks noChangeArrowheads="1"/>
          </p:cNvSpPr>
          <p:nvPr userDrawn="1"/>
        </p:nvSpPr>
        <p:spPr bwMode="auto">
          <a:xfrm>
            <a:off x="2971800" y="1219200"/>
            <a:ext cx="54102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Data Management Using </a:t>
            </a: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Microsoft</a:t>
            </a:r>
            <a:r>
              <a:rPr lang="en-US" sz="3600" b="1" baseline="0" dirty="0" smtClean="0">
                <a:solidFill>
                  <a:schemeClr val="bg1"/>
                </a:solidFill>
                <a:latin typeface="Book Antiqua" pitchFamily="18" charset="0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SQL </a:t>
            </a: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Server</a:t>
            </a:r>
            <a:endParaRPr lang="en-US" sz="36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0955DD6-A7F2-49FA-B365-0779B3D931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066800" y="228600"/>
            <a:ext cx="7620000" cy="411162"/>
          </a:xfrm>
          <a:noFill/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>
            <a:lvl1pPr algn="l">
              <a:defRPr sz="2800" b="1" i="0" cap="none" spc="0" baseline="0">
                <a:ln w="900" cmpd="sng">
                  <a:solidFill>
                    <a:srgbClr val="C00000">
                      <a:alpha val="55000"/>
                    </a:srgbClr>
                  </a:solidFill>
                  <a:prstDash val="solid"/>
                </a:ln>
                <a:solidFill>
                  <a:srgbClr val="0036A2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Book Antiqua" pitchFamily="18" charset="0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4" name="Footer Placeholder 4"/>
          <p:cNvSpPr txBox="1">
            <a:spLocks/>
          </p:cNvSpPr>
          <p:nvPr userDrawn="1"/>
        </p:nvSpPr>
        <p:spPr>
          <a:xfrm>
            <a:off x="0" y="6613525"/>
            <a:ext cx="30480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1pPr>
            <a:lvl2pPr marL="4572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2pPr>
            <a:lvl3pPr marL="9144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3pPr>
            <a:lvl4pPr marL="13716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4pPr>
            <a:lvl5pPr marL="18288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© </a:t>
            </a:r>
            <a:r>
              <a:rPr kumimoji="0" lang="fr-FR" sz="1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Aptech</a:t>
            </a:r>
            <a:r>
              <a:rPr kumimoji="0" lang="fr-FR" sz="1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Ltd. 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20" name="Picture 19" descr="cylindrical-data_2.png"/>
          <p:cNvPicPr>
            <a:picLocks noChangeAspect="1"/>
          </p:cNvPicPr>
          <p:nvPr userDrawn="1"/>
        </p:nvPicPr>
        <p:blipFill>
          <a:blip r:embed="rId2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2" name="TextBox 11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ylindrical-data_2.png"/>
          <p:cNvPicPr>
            <a:picLocks noChangeAspect="1"/>
          </p:cNvPicPr>
          <p:nvPr userDrawn="1"/>
        </p:nvPicPr>
        <p:blipFill>
          <a:blip r:embed="rId4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350838"/>
            <a:ext cx="8229600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12192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86000" y="6613525"/>
            <a:ext cx="601980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FDB8DBC7-0BCB-4E12-A641-EF030C31DE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lang="en-US" sz="3200" b="1" i="0" kern="1200" cap="none" spc="0" baseline="0" dirty="0" smtClean="0">
          <a:ln w="900" cmpd="sng">
            <a:solidFill>
              <a:srgbClr val="C00000">
                <a:alpha val="55000"/>
              </a:srgbClr>
            </a:solidFill>
            <a:prstDash val="solid"/>
          </a:ln>
          <a:solidFill>
            <a:srgbClr val="0036A2"/>
          </a:solidFill>
          <a:effectLst>
            <a:innerShdw blurRad="101600" dist="76200" dir="5400000">
              <a:schemeClr val="accent1">
                <a:satMod val="190000"/>
                <a:tint val="100000"/>
                <a:alpha val="74000"/>
              </a:schemeClr>
            </a:innerShdw>
          </a:effectLst>
          <a:latin typeface="Book Antiqua" pitchFamily="18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E4C"/>
        </a:buClr>
        <a:buSzPct val="50000"/>
        <a:buFont typeface="Wingdings" pitchFamily="2" charset="2"/>
        <a:buChar char="u"/>
        <a:defRPr sz="28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50000"/>
        <a:buFont typeface="Wingdings 2" pitchFamily="18" charset="2"/>
        <a:buChar char="²"/>
        <a:defRPr sz="24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40000"/>
        <a:buFont typeface="Wingdings 2" pitchFamily="18" charset="2"/>
        <a:buChar char="³"/>
        <a:defRPr sz="20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Introduction to SQL Server 2012/ Session 3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Versions of SQL Server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first version of SQL Server was released in the year 1989.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After this, there have been new versions released almost every year, with the latest one being SQL Server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table lists different versions of SQL Server: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42121628"/>
              </p:ext>
            </p:extLst>
          </p:nvPr>
        </p:nvGraphicFramePr>
        <p:xfrm>
          <a:off x="2286000" y="2362201"/>
          <a:ext cx="3581400" cy="390965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896036"/>
                <a:gridCol w="1685364"/>
              </a:tblGrid>
              <a:tr h="464222"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 smtClean="0"/>
                    </a:p>
                    <a:p>
                      <a:pPr algn="ctr"/>
                      <a:r>
                        <a:rPr lang="en-US" sz="2400" b="1" kern="1200" baseline="30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Version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 smtClean="0"/>
                    </a:p>
                    <a:p>
                      <a:pPr algn="ctr"/>
                      <a:r>
                        <a:rPr lang="en-US" sz="2400" b="1" kern="1200" baseline="30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Year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  <a:tr h="326203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1.0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1989</a:t>
                      </a:r>
                    </a:p>
                  </a:txBody>
                  <a:tcPr marT="0" marB="0" anchor="ctr"/>
                </a:tc>
              </a:tr>
              <a:tr h="326203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1.1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1991</a:t>
                      </a:r>
                    </a:p>
                  </a:txBody>
                  <a:tcPr marT="0" marB="0" anchor="ctr"/>
                </a:tc>
              </a:tr>
              <a:tr h="337966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4.2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1992</a:t>
                      </a:r>
                    </a:p>
                  </a:txBody>
                  <a:tcPr marT="0" marB="0" anchor="ctr"/>
                </a:tc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6.0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1995</a:t>
                      </a:r>
                    </a:p>
                  </a:txBody>
                  <a:tcPr marT="0" marB="0" anchor="ctr"/>
                </a:tc>
              </a:tr>
              <a:tr h="330124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6.5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1996</a:t>
                      </a:r>
                    </a:p>
                  </a:txBody>
                  <a:tcPr marT="0" marB="0" anchor="ctr"/>
                </a:tc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7.0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1998</a:t>
                      </a:r>
                    </a:p>
                  </a:txBody>
                  <a:tcPr marT="0" marB="0" anchor="ctr"/>
                </a:tc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2000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2000</a:t>
                      </a:r>
                    </a:p>
                  </a:txBody>
                  <a:tcPr marT="0" marB="0" anchor="ctr"/>
                </a:tc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2005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2005</a:t>
                      </a:r>
                    </a:p>
                  </a:txBody>
                  <a:tcPr marT="0" marB="0" anchor="ctr"/>
                </a:tc>
              </a:tr>
              <a:tr h="264099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2008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2008</a:t>
                      </a:r>
                    </a:p>
                  </a:txBody>
                  <a:tcPr marT="0" marB="0" anchor="ctr"/>
                </a:tc>
              </a:tr>
              <a:tr h="303912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2008 R2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2010</a:t>
                      </a:r>
                    </a:p>
                  </a:txBody>
                  <a:tcPr marT="0" marB="0" anchor="ctr"/>
                </a:tc>
              </a:tr>
              <a:tr h="477072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2012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2012</a:t>
                      </a:r>
                    </a:p>
                  </a:txBody>
                  <a:tcPr marT="0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Editions of SQL Server 1-3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main editions of SQL Server 2012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685800" y="1295400"/>
          <a:ext cx="81534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Editions of SQL Server 2-3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53869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table shows a comparison of the features available for the different editions of SQL Server 2012: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752600"/>
            <a:ext cx="7741608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Editions of SQL Server 3-3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0" y="1066800"/>
            <a:ext cx="6887541" cy="37670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381000" y="4876800"/>
            <a:ext cx="8001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There are also other editions available such as: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Express edition - is a free edition of SQL Server 2012.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Web edition - is used for Internet-based Web services environment. </a:t>
            </a:r>
          </a:p>
          <a:p>
            <a:pPr marL="798513" lvl="1" indent="-341313">
              <a:lnSpc>
                <a:spcPct val="100000"/>
              </a:lnSpc>
              <a:spcBef>
                <a:spcPts val="0"/>
              </a:spcBef>
              <a:buFont typeface="Arial" pitchFamily="34" charset="0"/>
              <a:buChar char="•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Developer edition - is used by programmers specifically for development, testing, and demonstration purposes.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and Structure of Object Explorer 1-2</a:t>
            </a:r>
            <a:endParaRPr lang="en-US" dirty="0"/>
          </a:p>
        </p:txBody>
      </p:sp>
      <p:pic>
        <p:nvPicPr>
          <p:cNvPr id="5" name="Picture 4" descr="Figure 3.2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90800" y="1447800"/>
            <a:ext cx="4114800" cy="382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1000" y="9538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structure of Object Explorer in SQL Server 2012 is shown in the following figure: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" y="5410200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structure includes databases, security, server objects,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and replications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It also includes features such as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AlwaysOn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High Availability, Management, Integration Services Catalogs, and so on.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and Structure of Object Explorer 2-2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524000"/>
          <a:ext cx="8229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81000" y="9538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various components in the Object Explorer are as follows: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Features of SQL Server 2012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143000"/>
          <a:ext cx="80010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Connecting to SQL Server Instances 1-3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53869"/>
            <a:ext cx="838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SSMS is used to connect to SQL Server instances.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SSMS is a tool used for creating, querying, and managing the databases.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To open SSMS, connect to SQL Server 2012 by specifying the sever information and login credentials which includes username and password.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detailed steps to connect to SQL Server instance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914400" y="3733800"/>
          <a:ext cx="6934200" cy="2971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Connecting to SQL Server Instances 2-3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538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figure shows the </a:t>
            </a:r>
            <a:r>
              <a:rPr lang="en-US" sz="1800" b="1" dirty="0" smtClean="0">
                <a:latin typeface="Calibri" pitchFamily="34" charset="0"/>
                <a:cs typeface="Calibri" pitchFamily="34" charset="0"/>
              </a:rPr>
              <a:t>Connect to Server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dialog box: </a:t>
            </a:r>
          </a:p>
        </p:txBody>
      </p:sp>
      <p:pic>
        <p:nvPicPr>
          <p:cNvPr id="6" name="Picture 5" descr="Figure 3.3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47800" y="1524000"/>
            <a:ext cx="6254631" cy="472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Connecting to SQL Server Instances 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538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figure shows the SSMS window:</a:t>
            </a:r>
          </a:p>
        </p:txBody>
      </p:sp>
      <p:pic>
        <p:nvPicPr>
          <p:cNvPr id="6" name="Picture 5" descr="Figure 3.4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1371600"/>
            <a:ext cx="7162800" cy="50923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1143000"/>
            <a:ext cx="822959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the basic architecture of SQL Server 2012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List the various versions and editions of SQL Server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role and structure of SLQ Server databases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List the new features of SQL Server 2012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List the process of connecting to SQL Server Instances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script file creation and organization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the process to execute Transact-SQL queries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and Organizing Script Files 1-2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81000" y="1143000"/>
            <a:ext cx="8153400" cy="6096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Script files are files that contain a set of SQL commands.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81000" y="1905000"/>
            <a:ext cx="8153400" cy="692727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2" name="Rounded Rectangle 4"/>
          <p:cNvSpPr/>
          <p:nvPr/>
        </p:nvSpPr>
        <p:spPr>
          <a:xfrm>
            <a:off x="457200" y="1905000"/>
            <a:ext cx="8014062" cy="68760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script file can contain one or more SQL statements.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81000" y="2743200"/>
            <a:ext cx="8153400" cy="6858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4" name="Rounded Rectangle 13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The script files are stored in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.</a:t>
              </a:r>
              <a:r>
                <a:rPr lang="en-US" sz="1800" dirty="0" err="1" smtClean="0">
                  <a:latin typeface="Courier New" pitchFamily="49" charset="0"/>
                  <a:cs typeface="Courier New" pitchFamily="49" charset="0"/>
                </a:rPr>
                <a:t>sql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format in SQL Server 2012.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81000" y="3516868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conceptual layers in which the script files must be organized are shown in the following figure:</a:t>
            </a:r>
          </a:p>
        </p:txBody>
      </p:sp>
      <p:pic>
        <p:nvPicPr>
          <p:cNvPr id="17" name="Picture 16" descr="Figure 3.5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19400" y="3962400"/>
            <a:ext cx="3048000" cy="26265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and Organizing Script Files 2-2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solution is a file in which all the projects in SQL Server 2012 are saved. 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22098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32004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2" name="Rounded Rectangle 11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 project comes under a solution node and there can be more than one project in SQL Server 2012.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Rounded Rectangle 4"/>
          <p:cNvSpPr/>
          <p:nvPr/>
        </p:nvSpPr>
        <p:spPr>
          <a:xfrm>
            <a:off x="457200" y="22154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This acts as a top-most node in the hierarchy and is stored as a text file with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ssmssln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extension. 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81000" y="4267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8" name="Rounded Rectangle 4"/>
          <p:cNvSpPr/>
          <p:nvPr/>
        </p:nvSpPr>
        <p:spPr>
          <a:xfrm>
            <a:off x="457200" y="42728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All the data related to database connection metadata and other miscellaneous files are stored under a project. It is stored as a text file with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ssmssqlproj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extension. 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81000" y="5257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The script files are the core files in which the queries are developed and executed. The scripts have a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.</a:t>
              </a:r>
              <a:r>
                <a:rPr lang="en-US" sz="1800" dirty="0" err="1" smtClean="0">
                  <a:latin typeface="Courier New" pitchFamily="49" charset="0"/>
                  <a:cs typeface="Courier New" pitchFamily="49" charset="0"/>
                </a:rPr>
                <a:t>sql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extension.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Transact-SQL Queries 1-2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81670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queries typed in Transact-SQL and saved as </a:t>
            </a:r>
            <a:r>
              <a:rPr lang="en-US" sz="1800" dirty="0" smtClean="0">
                <a:cs typeface="Courier New" pitchFamily="49" charset="0"/>
              </a:rPr>
              <a:t>.</a:t>
            </a:r>
            <a:r>
              <a:rPr lang="en-US" sz="1800" dirty="0" err="1" smtClean="0">
                <a:cs typeface="Courier New" pitchFamily="49" charset="0"/>
              </a:rPr>
              <a:t>sql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files can be executed directly in the SSMS query window.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steps to execute Transact-SQL queries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914400" y="2286000"/>
          <a:ext cx="6934200" cy="3886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Transact-SQL Queries 2-2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81670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figure shows the results of a sample executed query. </a:t>
            </a:r>
          </a:p>
        </p:txBody>
      </p:sp>
      <p:pic>
        <p:nvPicPr>
          <p:cNvPr id="6" name="Picture 5" descr="Figure 3.6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7400" y="1447800"/>
            <a:ext cx="5257800" cy="44399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1000" y="59436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query results can be displayed in three different formats namely, grid, text, and file view.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458200" cy="485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basic architecture of SQL Server 2012 includes tools, services, and instances.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three editions of SQL Server are Enterprise, Standard, and Business Intelligence.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structure of SQL Database includes databases, security, server objects, replications,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AlwaysOn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High Availability, Management, Integration Services Catalogs, and so on. 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SSMS is used to connect to SQL Server Instances. 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SSMS is a tool used for developing, querying, and managing the databases.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script files should be stored in .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sql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format in SQL Server 2012.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queries typed in Transact-SQL and saved as .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sql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files can be executed directly into the SSMS query window. </a:t>
            </a:r>
            <a:endParaRPr 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is an RDBMS developed by Microsoft.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It provides an enterprise-level data management platform for an organization.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includes numerous features and tools that make it an outstanding database and data analysis platform.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It is also targeted for large-scale Online Transactional Processing (OLTP), data warehousing, and e-commerce applications.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2012 is the new version of SQL Server and was launched by Microsoft on March 6,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One of the major features of this version of SQL Server is that it is available on the cloud platform.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Using SQL Server 2012 not only helps an organization to store and manage huge amount of information, but also to protect and utilize this data at different locations as required.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Architecture of SQL Server 2012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There are various components that form a part of SQL Server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All the components come together to form the basic architecture of SQL Server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These components can be represented under three major heads that are shown in the following figure: </a:t>
            </a:r>
          </a:p>
        </p:txBody>
      </p:sp>
      <p:pic>
        <p:nvPicPr>
          <p:cNvPr id="6" name="Picture 5" descr="Figure 3.1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81199" y="2667000"/>
            <a:ext cx="5030121" cy="350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1-2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There are a number of tools that are provided in SQL Server 2012 for development and query management of a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table lists the different tools available in SQL Server 2012. 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42121628"/>
              </p:ext>
            </p:extLst>
          </p:nvPr>
        </p:nvGraphicFramePr>
        <p:xfrm>
          <a:off x="990600" y="2057400"/>
          <a:ext cx="7086600" cy="4160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362200"/>
                <a:gridCol w="4724400"/>
              </a:tblGrid>
              <a:tr h="533400"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 smtClean="0"/>
                    </a:p>
                    <a:p>
                      <a:pPr algn="ctr"/>
                      <a:r>
                        <a:rPr lang="en-US" sz="2400" b="1" kern="1200" baseline="30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Tool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 smtClean="0"/>
                    </a:p>
                    <a:p>
                      <a:pPr algn="ctr"/>
                      <a:r>
                        <a:rPr lang="en-US" sz="2400" b="1" kern="1200" baseline="30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  <a:tr h="376475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Management Studio (SSMS)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One of the most important tools available in SQL Server 2012 is SSMS. </a:t>
                      </a: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an application provided with SQL Server 2012 that helps to create databases, database objects, query data, and manage the overall working of SQL Server.</a:t>
                      </a:r>
                    </a:p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</a:tr>
              <a:tr h="376475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SQLCMD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a command-line tool that can be used in place of SSMS. </a:t>
                      </a: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It performs similar functions as SSMS, but in command format only.</a:t>
                      </a:r>
                    </a:p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</a:tr>
              <a:tr h="550595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Installation Center	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Can also be used to add, remove, and modify SQL Server programs.</a:t>
                      </a:r>
                    </a:p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2-2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42121628"/>
              </p:ext>
            </p:extLst>
          </p:nvPr>
        </p:nvGraphicFramePr>
        <p:xfrm>
          <a:off x="762000" y="1066800"/>
          <a:ext cx="7924800" cy="5227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81200"/>
                <a:gridCol w="5943600"/>
              </a:tblGrid>
              <a:tr h="533400"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 smtClean="0"/>
                    </a:p>
                    <a:p>
                      <a:pPr algn="ctr"/>
                      <a:r>
                        <a:rPr lang="en-US" sz="2400" b="1" kern="1200" baseline="30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Tool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kern="1200" baseline="30000" dirty="0" smtClean="0"/>
                    </a:p>
                    <a:p>
                      <a:pPr algn="ctr"/>
                      <a:r>
                        <a:rPr lang="en-US" sz="2400" b="1" kern="1200" baseline="30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4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  <a:tr h="37647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Configuration Manager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marR="0" indent="-10953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used by database administrators to manage the features of the SQL software installed in client machines. </a:t>
                      </a:r>
                    </a:p>
                    <a:p>
                      <a:pPr marL="109538" marR="0" indent="-10953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not available to all users. </a:t>
                      </a:r>
                    </a:p>
                    <a:p>
                      <a:pPr marL="109538" marR="0" indent="-109538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  <a:defRPr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It can be used to configure the services, server protocols, client protocols, client aliases, and so on.</a:t>
                      </a:r>
                    </a:p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</a:tr>
              <a:tr h="376475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Profiler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used to monitor an instance of the Database Engine or Analysis Services.</a:t>
                      </a:r>
                    </a:p>
                    <a:p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	</a:t>
                      </a:r>
                    </a:p>
                  </a:txBody>
                  <a:tcPr marT="0" marB="0" anchor="ctr"/>
                </a:tc>
              </a:tr>
              <a:tr h="376475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SQL Server Data Tools (SSDT)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Is an Integrated Development Environment (IDE) used for Business Intelligence Components. </a:t>
                      </a: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It helps to design the database using a tool named Visual Studio.</a:t>
                      </a:r>
                    </a:p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</a:tr>
              <a:tr h="550595">
                <a:tc>
                  <a:txBody>
                    <a:bodyPr/>
                    <a:lstStyle/>
                    <a:p>
                      <a:r>
                        <a:rPr lang="en-US" sz="14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Connectivity Tools	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Includes DB-Library, Open Database Connectivity (ODBC), Object Linking and Embedding Database (OLE DB), and so on. </a:t>
                      </a:r>
                    </a:p>
                    <a:p>
                      <a:pPr marL="109538" indent="-109538">
                        <a:buFont typeface="Arial" pitchFamily="34" charset="0"/>
                        <a:buChar char="•"/>
                      </a:pPr>
                      <a:r>
                        <a:rPr lang="en-US" sz="14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Are used to communicate between the clients, servers, and network libraries.</a:t>
                      </a:r>
                    </a:p>
                    <a:p>
                      <a:endParaRPr lang="en-US" sz="1400" b="0" kern="1200" baseline="0" dirty="0" smtClean="0">
                        <a:solidFill>
                          <a:schemeClr val="tx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 1-2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Some of the SQL Server 2012 services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838200" y="1625600"/>
          <a:ext cx="73152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 2-2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685800" y="1219200"/>
          <a:ext cx="79248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Introduction to SQL Server 2012/ Session 3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Instances</a:t>
            </a:r>
            <a:endParaRPr lang="en-US" dirty="0"/>
          </a:p>
        </p:txBody>
      </p:sp>
      <p:graphicFrame>
        <p:nvGraphicFramePr>
          <p:cNvPr id="22" name="Diagram 21"/>
          <p:cNvGraphicFramePr/>
          <p:nvPr/>
        </p:nvGraphicFramePr>
        <p:xfrm>
          <a:off x="457200" y="1066800"/>
          <a:ext cx="80010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14368</TotalTime>
  <Words>2212</Words>
  <Application>Microsoft Office PowerPoint</Application>
  <PresentationFormat>On-screen Show (4:3)</PresentationFormat>
  <Paragraphs>287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3_Office Theme</vt:lpstr>
      <vt:lpstr>Custom Design</vt:lpstr>
      <vt:lpstr>Slide 1</vt:lpstr>
      <vt:lpstr>Objectives</vt:lpstr>
      <vt:lpstr>Introduction</vt:lpstr>
      <vt:lpstr>Basic Architecture of SQL Server 2012</vt:lpstr>
      <vt:lpstr>Tools 1-2</vt:lpstr>
      <vt:lpstr>Tools 2-2</vt:lpstr>
      <vt:lpstr>Services 1-2</vt:lpstr>
      <vt:lpstr>Services 2-2</vt:lpstr>
      <vt:lpstr>Instances</vt:lpstr>
      <vt:lpstr>Versions of SQL Server </vt:lpstr>
      <vt:lpstr>Editions of SQL Server 1-3</vt:lpstr>
      <vt:lpstr>Editions of SQL Server 2-3</vt:lpstr>
      <vt:lpstr>Editions of SQL Server 3-3</vt:lpstr>
      <vt:lpstr>Role and Structure of Object Explorer 1-2</vt:lpstr>
      <vt:lpstr>Role and Structure of Object Explorer 2-2</vt:lpstr>
      <vt:lpstr>New Features of SQL Server 2012</vt:lpstr>
      <vt:lpstr>Connecting to SQL Server Instances 1-3</vt:lpstr>
      <vt:lpstr>Connecting to SQL Server Instances 2-3</vt:lpstr>
      <vt:lpstr>Connecting to SQL Server Instances 3-3</vt:lpstr>
      <vt:lpstr>Creating and Organizing Script Files 1-2</vt:lpstr>
      <vt:lpstr>Creating and Organizing Script Files 2-2</vt:lpstr>
      <vt:lpstr>Transact-SQL Queries 1-2</vt:lpstr>
      <vt:lpstr>Transact-SQL Queries 2-2</vt:lpstr>
      <vt:lpstr>Summary</vt:lpstr>
    </vt:vector>
  </TitlesOfParts>
  <Company>Aptech Limited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 XP</dc:title>
  <dc:creator>Aptech Limited</dc:creator>
  <cp:lastModifiedBy>dhrutis</cp:lastModifiedBy>
  <cp:revision>2542</cp:revision>
  <dcterms:created xsi:type="dcterms:W3CDTF">2006-08-16T00:00:00Z</dcterms:created>
  <dcterms:modified xsi:type="dcterms:W3CDTF">2013-03-26T08:02:48Z</dcterms:modified>
</cp:coreProperties>
</file>